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2"/>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15" r:id="rId34"/>
    <p:sldId id="314" r:id="rId35"/>
    <p:sldId id="600" r:id="rId36"/>
    <p:sldId id="601" r:id="rId37"/>
    <p:sldId id="500" r:id="rId38"/>
    <p:sldId id="321" r:id="rId39"/>
    <p:sldId id="1286" r:id="rId40"/>
    <p:sldId id="901" r:id="rId41"/>
    <p:sldId id="902" r:id="rId42"/>
    <p:sldId id="603" r:id="rId43"/>
    <p:sldId id="499" r:id="rId44"/>
    <p:sldId id="604" r:id="rId45"/>
    <p:sldId id="489" r:id="rId46"/>
    <p:sldId id="1483" r:id="rId47"/>
    <p:sldId id="1484" r:id="rId48"/>
    <p:sldId id="1284" r:id="rId49"/>
    <p:sldId id="1485" r:id="rId50"/>
    <p:sldId id="501" r:id="rId51"/>
    <p:sldId id="1486" r:id="rId52"/>
    <p:sldId id="955" r:id="rId53"/>
    <p:sldId id="1487"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267" r:id="rId82"/>
    <p:sldId id="272" r:id="rId83"/>
    <p:sldId id="273" r:id="rId84"/>
    <p:sldId id="1178" r:id="rId85"/>
    <p:sldId id="580" r:id="rId86"/>
    <p:sldId id="1040" r:id="rId87"/>
    <p:sldId id="621" r:id="rId88"/>
    <p:sldId id="796" r:id="rId89"/>
    <p:sldId id="849" r:id="rId90"/>
    <p:sldId id="800" r:id="rId91"/>
    <p:sldId id="931" r:id="rId92"/>
    <p:sldId id="985" r:id="rId93"/>
    <p:sldId id="615" r:id="rId94"/>
    <p:sldId id="506" r:id="rId95"/>
    <p:sldId id="803" r:id="rId96"/>
    <p:sldId id="804" r:id="rId97"/>
    <p:sldId id="791" r:id="rId98"/>
    <p:sldId id="793" r:id="rId99"/>
    <p:sldId id="794" r:id="rId100"/>
    <p:sldId id="795" r:id="rId101"/>
    <p:sldId id="616" r:id="rId102"/>
    <p:sldId id="505" r:id="rId103"/>
    <p:sldId id="513" r:id="rId104"/>
    <p:sldId id="618" r:id="rId105"/>
    <p:sldId id="619" r:id="rId106"/>
    <p:sldId id="617" r:id="rId107"/>
    <p:sldId id="502" r:id="rId108"/>
    <p:sldId id="503" r:id="rId109"/>
    <p:sldId id="699" r:id="rId110"/>
    <p:sldId id="504" r:id="rId111"/>
    <p:sldId id="700" r:id="rId112"/>
    <p:sldId id="679" r:id="rId113"/>
    <p:sldId id="940" r:id="rId114"/>
    <p:sldId id="942" r:id="rId115"/>
    <p:sldId id="677" r:id="rId116"/>
    <p:sldId id="678" r:id="rId117"/>
    <p:sldId id="680" r:id="rId118"/>
    <p:sldId id="285" r:id="rId119"/>
    <p:sldId id="286" r:id="rId120"/>
    <p:sldId id="1406" r:id="rId121"/>
    <p:sldId id="1409" r:id="rId122"/>
    <p:sldId id="1287" r:id="rId123"/>
    <p:sldId id="290" r:id="rId124"/>
    <p:sldId id="291" r:id="rId125"/>
    <p:sldId id="829" r:id="rId126"/>
    <p:sldId id="1461" r:id="rId127"/>
    <p:sldId id="830" r:id="rId128"/>
    <p:sldId id="673" r:id="rId129"/>
    <p:sldId id="1470" r:id="rId130"/>
    <p:sldId id="674" r:id="rId131"/>
    <p:sldId id="1148" r:id="rId132"/>
    <p:sldId id="1149" r:id="rId133"/>
    <p:sldId id="1288" r:id="rId134"/>
    <p:sldId id="1464" r:id="rId135"/>
    <p:sldId id="1126" r:id="rId136"/>
    <p:sldId id="379" r:id="rId137"/>
    <p:sldId id="953" r:id="rId138"/>
    <p:sldId id="373" r:id="rId139"/>
    <p:sldId id="640" r:id="rId140"/>
    <p:sldId id="641" r:id="rId141"/>
    <p:sldId id="1474" r:id="rId142"/>
    <p:sldId id="1475" r:id="rId143"/>
    <p:sldId id="1476" r:id="rId144"/>
    <p:sldId id="1477" r:id="rId145"/>
    <p:sldId id="1478" r:id="rId146"/>
    <p:sldId id="1479" r:id="rId147"/>
    <p:sldId id="1480" r:id="rId148"/>
    <p:sldId id="1481" r:id="rId149"/>
    <p:sldId id="386" r:id="rId150"/>
    <p:sldId id="654" r:id="rId151"/>
    <p:sldId id="397" r:id="rId152"/>
    <p:sldId id="657" r:id="rId153"/>
    <p:sldId id="851" r:id="rId154"/>
    <p:sldId id="331" r:id="rId155"/>
    <p:sldId id="1205" r:id="rId156"/>
    <p:sldId id="914" r:id="rId157"/>
    <p:sldId id="852" r:id="rId158"/>
    <p:sldId id="1245" r:id="rId159"/>
    <p:sldId id="1156" r:id="rId160"/>
    <p:sldId id="1465" r:id="rId161"/>
    <p:sldId id="1466" r:id="rId162"/>
    <p:sldId id="1394" r:id="rId163"/>
    <p:sldId id="1395" r:id="rId164"/>
    <p:sldId id="1401" r:id="rId165"/>
    <p:sldId id="1402" r:id="rId166"/>
    <p:sldId id="1244" r:id="rId167"/>
    <p:sldId id="1285" r:id="rId168"/>
    <p:sldId id="1159" r:id="rId169"/>
    <p:sldId id="686" r:id="rId170"/>
    <p:sldId id="1207" r:id="rId171"/>
    <p:sldId id="1356" r:id="rId172"/>
    <p:sldId id="1357" r:id="rId173"/>
    <p:sldId id="302" r:id="rId174"/>
    <p:sldId id="1421" r:id="rId175"/>
    <p:sldId id="1130" r:id="rId176"/>
    <p:sldId id="1203" r:id="rId177"/>
    <p:sldId id="1263" r:id="rId178"/>
    <p:sldId id="1265" r:id="rId179"/>
    <p:sldId id="305" r:id="rId180"/>
    <p:sldId id="1266" r:id="rId181"/>
    <p:sldId id="306" r:id="rId182"/>
    <p:sldId id="308" r:id="rId183"/>
    <p:sldId id="1131" r:id="rId184"/>
    <p:sldId id="1267" r:id="rId185"/>
    <p:sldId id="1132" r:id="rId186"/>
    <p:sldId id="1268" r:id="rId187"/>
    <p:sldId id="1133" r:id="rId188"/>
    <p:sldId id="313" r:id="rId189"/>
    <p:sldId id="1204" r:id="rId190"/>
    <p:sldId id="1134" r:id="rId191"/>
    <p:sldId id="1242" r:id="rId192"/>
    <p:sldId id="1289" r:id="rId193"/>
    <p:sldId id="1135" r:id="rId194"/>
    <p:sldId id="1136" r:id="rId195"/>
    <p:sldId id="1209" r:id="rId196"/>
    <p:sldId id="1269" r:id="rId197"/>
    <p:sldId id="1137" r:id="rId198"/>
    <p:sldId id="1270" r:id="rId199"/>
    <p:sldId id="1138" r:id="rId200"/>
    <p:sldId id="1139" r:id="rId201"/>
    <p:sldId id="1140" r:id="rId202"/>
    <p:sldId id="1078" r:id="rId203"/>
    <p:sldId id="1141" r:id="rId204"/>
    <p:sldId id="1142" r:id="rId205"/>
    <p:sldId id="1143" r:id="rId206"/>
    <p:sldId id="1388" r:id="rId207"/>
    <p:sldId id="1154" r:id="rId208"/>
    <p:sldId id="1144" r:id="rId209"/>
    <p:sldId id="1155" r:id="rId210"/>
    <p:sldId id="1145" r:id="rId211"/>
    <p:sldId id="1146" r:id="rId212"/>
    <p:sldId id="1147" r:id="rId213"/>
    <p:sldId id="1061" r:id="rId214"/>
    <p:sldId id="1062" r:id="rId215"/>
    <p:sldId id="1063" r:id="rId216"/>
    <p:sldId id="1253" r:id="rId217"/>
    <p:sldId id="1254" r:id="rId218"/>
    <p:sldId id="1255" r:id="rId219"/>
    <p:sldId id="1256" r:id="rId220"/>
    <p:sldId id="1257" r:id="rId221"/>
    <p:sldId id="1258" r:id="rId222"/>
    <p:sldId id="1259" r:id="rId223"/>
    <p:sldId id="1260" r:id="rId224"/>
    <p:sldId id="1261" r:id="rId225"/>
    <p:sldId id="1170" r:id="rId226"/>
    <p:sldId id="1064" r:id="rId227"/>
    <p:sldId id="1065" r:id="rId228"/>
    <p:sldId id="1447" r:id="rId229"/>
    <p:sldId id="1358" r:id="rId230"/>
    <p:sldId id="1425" r:id="rId231"/>
    <p:sldId id="1441" r:id="rId232"/>
    <p:sldId id="1392" r:id="rId233"/>
    <p:sldId id="1420" r:id="rId234"/>
    <p:sldId id="360" r:id="rId235"/>
    <p:sldId id="801" r:id="rId236"/>
    <p:sldId id="1262" r:id="rId237"/>
    <p:sldId id="362" r:id="rId238"/>
    <p:sldId id="507" r:id="rId239"/>
    <p:sldId id="591" r:id="rId240"/>
    <p:sldId id="385" r:id="rId241"/>
    <p:sldId id="1125" r:id="rId242"/>
    <p:sldId id="387" r:id="rId243"/>
    <p:sldId id="388" r:id="rId244"/>
    <p:sldId id="527" r:id="rId245"/>
    <p:sldId id="529" r:id="rId246"/>
    <p:sldId id="393" r:id="rId247"/>
    <p:sldId id="395" r:id="rId248"/>
    <p:sldId id="947" r:id="rId249"/>
    <p:sldId id="1424" r:id="rId250"/>
    <p:sldId id="702" r:id="rId251"/>
    <p:sldId id="531" r:id="rId252"/>
    <p:sldId id="853" r:id="rId253"/>
    <p:sldId id="1102" r:id="rId254"/>
    <p:sldId id="816" r:id="rId255"/>
    <p:sldId id="414" r:id="rId256"/>
    <p:sldId id="545" r:id="rId257"/>
    <p:sldId id="533" r:id="rId258"/>
    <p:sldId id="534" r:id="rId259"/>
    <p:sldId id="542" r:id="rId260"/>
    <p:sldId id="543" r:id="rId261"/>
    <p:sldId id="1361" r:id="rId262"/>
    <p:sldId id="544" r:id="rId263"/>
    <p:sldId id="1295" r:id="rId264"/>
    <p:sldId id="546" r:id="rId265"/>
    <p:sldId id="522" r:id="rId266"/>
    <p:sldId id="523" r:id="rId267"/>
    <p:sldId id="809" r:id="rId268"/>
    <p:sldId id="526" r:id="rId269"/>
    <p:sldId id="1387" r:id="rId270"/>
    <p:sldId id="524" r:id="rId271"/>
    <p:sldId id="548" r:id="rId272"/>
    <p:sldId id="646" r:id="rId273"/>
    <p:sldId id="647" r:id="rId274"/>
    <p:sldId id="773" r:id="rId275"/>
    <p:sldId id="772" r:id="rId276"/>
    <p:sldId id="549" r:id="rId277"/>
    <p:sldId id="550" r:id="rId278"/>
    <p:sldId id="547" r:id="rId279"/>
    <p:sldId id="515" r:id="rId280"/>
    <p:sldId id="516" r:id="rId281"/>
    <p:sldId id="517" r:id="rId282"/>
    <p:sldId id="551" r:id="rId283"/>
    <p:sldId id="554" r:id="rId284"/>
    <p:sldId id="555" r:id="rId285"/>
    <p:sldId id="1386" r:id="rId286"/>
    <p:sldId id="558" r:id="rId287"/>
    <p:sldId id="1467" r:id="rId288"/>
    <p:sldId id="1468" r:id="rId289"/>
    <p:sldId id="1419" r:id="rId290"/>
    <p:sldId id="562" r:id="rId291"/>
    <p:sldId id="563" r:id="rId292"/>
    <p:sldId id="1296" r:id="rId293"/>
    <p:sldId id="1335" r:id="rId294"/>
    <p:sldId id="1336" r:id="rId295"/>
    <p:sldId id="625" r:id="rId296"/>
    <p:sldId id="1150" r:id="rId297"/>
    <p:sldId id="1240" r:id="rId298"/>
    <p:sldId id="1414" r:id="rId299"/>
    <p:sldId id="1444" r:id="rId300"/>
    <p:sldId id="1152" r:id="rId301"/>
    <p:sldId id="1153" r:id="rId302"/>
    <p:sldId id="436" r:id="rId303"/>
    <p:sldId id="402" r:id="rId304"/>
    <p:sldId id="403" r:id="rId305"/>
    <p:sldId id="404" r:id="rId306"/>
    <p:sldId id="1075" r:id="rId307"/>
    <p:sldId id="1076" r:id="rId308"/>
    <p:sldId id="1219" r:id="rId309"/>
    <p:sldId id="421" r:id="rId310"/>
    <p:sldId id="564" r:id="rId311"/>
    <p:sldId id="1364" r:id="rId312"/>
    <p:sldId id="826" r:id="rId313"/>
    <p:sldId id="566" r:id="rId314"/>
    <p:sldId id="1211" r:id="rId315"/>
    <p:sldId id="1430" r:id="rId316"/>
    <p:sldId id="1460" r:id="rId317"/>
    <p:sldId id="820" r:id="rId318"/>
    <p:sldId id="821" r:id="rId319"/>
    <p:sldId id="1077" r:id="rId320"/>
    <p:sldId id="1177" r:id="rId321"/>
    <p:sldId id="798" r:id="rId322"/>
    <p:sldId id="1215" r:id="rId323"/>
    <p:sldId id="1427" r:id="rId324"/>
    <p:sldId id="1225" r:id="rId325"/>
    <p:sldId id="1212" r:id="rId326"/>
    <p:sldId id="1213" r:id="rId327"/>
    <p:sldId id="1216" r:id="rId328"/>
    <p:sldId id="1210" r:id="rId329"/>
    <p:sldId id="1151" r:id="rId330"/>
    <p:sldId id="1217" r:id="rId331"/>
    <p:sldId id="1226" r:id="rId332"/>
    <p:sldId id="443" r:id="rId333"/>
    <p:sldId id="445" r:id="rId334"/>
    <p:sldId id="446" r:id="rId335"/>
    <p:sldId id="1293" r:id="rId336"/>
    <p:sldId id="1403" r:id="rId337"/>
    <p:sldId id="1290" r:id="rId338"/>
    <p:sldId id="1294" r:id="rId339"/>
    <p:sldId id="1283" r:id="rId340"/>
    <p:sldId id="1292" r:id="rId341"/>
    <p:sldId id="440" r:id="rId342"/>
    <p:sldId id="823" r:id="rId343"/>
    <p:sldId id="570" r:id="rId344"/>
    <p:sldId id="827" r:id="rId345"/>
    <p:sldId id="453" r:id="rId346"/>
    <p:sldId id="574" r:id="rId347"/>
    <p:sldId id="838" r:id="rId348"/>
    <p:sldId id="839" r:id="rId349"/>
    <p:sldId id="1271" r:id="rId350"/>
    <p:sldId id="1059" r:id="rId351"/>
    <p:sldId id="1060" r:id="rId352"/>
    <p:sldId id="1418" r:id="rId353"/>
    <p:sldId id="576" r:id="rId354"/>
    <p:sldId id="824" r:id="rId355"/>
    <p:sldId id="577" r:id="rId356"/>
    <p:sldId id="935" r:id="rId357"/>
    <p:sldId id="371" r:id="rId358"/>
    <p:sldId id="575" r:id="rId359"/>
    <p:sldId id="1426" r:id="rId360"/>
    <p:sldId id="1165" r:id="rId361"/>
    <p:sldId id="1166" r:id="rId362"/>
    <p:sldId id="937" r:id="rId363"/>
    <p:sldId id="894" r:id="rId364"/>
    <p:sldId id="532" r:id="rId365"/>
    <p:sldId id="1167" r:id="rId366"/>
    <p:sldId id="1168" r:id="rId367"/>
    <p:sldId id="587" r:id="rId368"/>
    <p:sldId id="675" r:id="rId369"/>
    <p:sldId id="588" r:id="rId370"/>
    <p:sldId id="997" r:id="rId371"/>
    <p:sldId id="856" r:id="rId372"/>
    <p:sldId id="857" r:id="rId373"/>
    <p:sldId id="706" r:id="rId374"/>
    <p:sldId id="589" r:id="rId375"/>
    <p:sldId id="998" r:id="rId376"/>
    <p:sldId id="707" r:id="rId377"/>
    <p:sldId id="815" r:id="rId378"/>
    <p:sldId id="1410" r:id="rId379"/>
    <p:sldId id="979" r:id="rId380"/>
    <p:sldId id="982" r:id="rId381"/>
    <p:sldId id="983" r:id="rId382"/>
    <p:sldId id="975" r:id="rId383"/>
    <p:sldId id="709" r:id="rId384"/>
    <p:sldId id="594" r:id="rId385"/>
    <p:sldId id="710" r:id="rId386"/>
    <p:sldId id="607" r:id="rId387"/>
    <p:sldId id="336" r:id="rId388"/>
    <p:sldId id="337" r:id="rId389"/>
    <p:sldId id="748" r:id="rId390"/>
    <p:sldId id="1034" r:id="rId391"/>
    <p:sldId id="508" r:id="rId392"/>
    <p:sldId id="622" r:id="rId393"/>
    <p:sldId id="1194" r:id="rId394"/>
    <p:sldId id="989" r:id="rId395"/>
    <p:sldId id="1228" r:id="rId396"/>
    <p:sldId id="987" r:id="rId397"/>
    <p:sldId id="623" r:id="rId398"/>
    <p:sldId id="1035" r:id="rId399"/>
    <p:sldId id="1196" r:id="rId400"/>
    <p:sldId id="990" r:id="rId401"/>
    <p:sldId id="991" r:id="rId402"/>
    <p:sldId id="1224" r:id="rId403"/>
    <p:sldId id="627" r:id="rId404"/>
    <p:sldId id="628" r:id="rId405"/>
    <p:sldId id="1036" r:id="rId406"/>
    <p:sldId id="626" r:id="rId407"/>
    <p:sldId id="992" r:id="rId408"/>
    <p:sldId id="1037" r:id="rId409"/>
    <p:sldId id="629" r:id="rId410"/>
    <p:sldId id="1274" r:id="rId411"/>
    <p:sldId id="1038" r:id="rId412"/>
    <p:sldId id="630" r:id="rId413"/>
    <p:sldId id="1039" r:id="rId414"/>
    <p:sldId id="1082" r:id="rId415"/>
    <p:sldId id="1197" r:id="rId416"/>
    <p:sldId id="818" r:id="rId417"/>
    <p:sldId id="1199" r:id="rId418"/>
    <p:sldId id="1081" r:id="rId419"/>
    <p:sldId id="631" r:id="rId420"/>
    <p:sldId id="993" r:id="rId421"/>
    <p:sldId id="1083" r:id="rId422"/>
    <p:sldId id="1198" r:id="rId423"/>
    <p:sldId id="913" r:id="rId424"/>
    <p:sldId id="1200" r:id="rId425"/>
    <p:sldId id="1085" r:id="rId426"/>
    <p:sldId id="1201" r:id="rId427"/>
    <p:sldId id="994" r:id="rId428"/>
    <p:sldId id="1272" r:id="rId429"/>
    <p:sldId id="1084" r:id="rId430"/>
    <p:sldId id="751" r:id="rId431"/>
    <p:sldId id="352" r:id="rId432"/>
    <p:sldId id="1275" r:id="rId433"/>
    <p:sldId id="633" r:id="rId434"/>
    <p:sldId id="521" r:id="rId435"/>
    <p:sldId id="1337" r:id="rId436"/>
    <p:sldId id="1160" r:id="rId437"/>
    <p:sldId id="1338" r:id="rId438"/>
    <p:sldId id="1339" r:id="rId439"/>
    <p:sldId id="1352" r:id="rId440"/>
    <p:sldId id="1340" r:id="rId441"/>
    <p:sldId id="368" r:id="rId442"/>
    <p:sldId id="636" r:id="rId443"/>
    <p:sldId id="663" r:id="rId444"/>
    <p:sldId id="664" r:id="rId445"/>
    <p:sldId id="637" r:id="rId446"/>
    <p:sldId id="638" r:id="rId447"/>
    <p:sldId id="712" r:id="rId448"/>
    <p:sldId id="713" r:id="rId449"/>
    <p:sldId id="714" r:id="rId450"/>
    <p:sldId id="836" r:id="rId451"/>
    <p:sldId id="837" r:id="rId452"/>
    <p:sldId id="342" r:id="rId453"/>
    <p:sldId id="1067" r:id="rId454"/>
    <p:sldId id="1473" r:id="rId455"/>
    <p:sldId id="1343" r:id="rId456"/>
    <p:sldId id="1068" r:id="rId457"/>
    <p:sldId id="727" r:id="rId458"/>
    <p:sldId id="728" r:id="rId459"/>
    <p:sldId id="781" r:id="rId460"/>
    <p:sldId id="1007" r:id="rId461"/>
    <p:sldId id="730" r:id="rId462"/>
    <p:sldId id="1264" r:id="rId463"/>
    <p:sldId id="1448" r:id="rId464"/>
    <p:sldId id="1449" r:id="rId465"/>
    <p:sldId id="1450" r:id="rId466"/>
    <p:sldId id="1157" r:id="rId467"/>
    <p:sldId id="1158" r:id="rId468"/>
    <p:sldId id="775" r:id="rId469"/>
    <p:sldId id="354" r:id="rId470"/>
    <p:sldId id="735" r:id="rId471"/>
    <p:sldId id="738" r:id="rId472"/>
    <p:sldId id="774" r:id="rId473"/>
    <p:sldId id="1453" r:id="rId474"/>
    <p:sldId id="737" r:id="rId475"/>
    <p:sldId id="740" r:id="rId476"/>
    <p:sldId id="609" r:id="rId477"/>
    <p:sldId id="610" r:id="rId478"/>
    <p:sldId id="703" r:id="rId479"/>
    <p:sldId id="611" r:id="rId480"/>
    <p:sldId id="612" r:id="rId481"/>
    <p:sldId id="704" r:id="rId482"/>
    <p:sldId id="613" r:id="rId483"/>
    <p:sldId id="705" r:id="rId484"/>
    <p:sldId id="614" r:id="rId485"/>
    <p:sldId id="1045" r:id="rId486"/>
    <p:sldId id="1382" r:id="rId487"/>
    <p:sldId id="986" r:id="rId488"/>
    <p:sldId id="427" r:id="rId489"/>
    <p:sldId id="689" r:id="rId490"/>
    <p:sldId id="731" r:id="rId491"/>
    <p:sldId id="732" r:id="rId492"/>
    <p:sldId id="758" r:id="rId493"/>
    <p:sldId id="759" r:id="rId494"/>
    <p:sldId id="1417" r:id="rId495"/>
    <p:sldId id="916" r:id="rId496"/>
    <p:sldId id="917" r:id="rId497"/>
    <p:sldId id="840" r:id="rId498"/>
    <p:sldId id="841" r:id="rId499"/>
    <p:sldId id="939" r:id="rId500"/>
    <p:sldId id="766" r:id="rId501"/>
    <p:sldId id="767" r:id="rId502"/>
    <p:sldId id="776" r:id="rId503"/>
    <p:sldId id="752" r:id="rId504"/>
    <p:sldId id="753" r:id="rId505"/>
    <p:sldId id="764" r:id="rId506"/>
    <p:sldId id="765" r:id="rId507"/>
    <p:sldId id="1472" r:id="rId508"/>
    <p:sldId id="874" r:id="rId509"/>
    <p:sldId id="946" r:id="rId510"/>
    <p:sldId id="943" r:id="rId511"/>
    <p:sldId id="755" r:id="rId512"/>
    <p:sldId id="754" r:id="rId513"/>
    <p:sldId id="670" r:id="rId514"/>
    <p:sldId id="1347" r:id="rId515"/>
    <p:sldId id="777" r:id="rId516"/>
    <p:sldId id="762" r:id="rId517"/>
    <p:sldId id="763" r:id="rId518"/>
    <p:sldId id="769" r:id="rId519"/>
    <p:sldId id="1398" r:id="rId520"/>
    <p:sldId id="770" r:id="rId521"/>
    <p:sldId id="873" r:id="rId522"/>
    <p:sldId id="875" r:id="rId523"/>
    <p:sldId id="1469" r:id="rId524"/>
    <p:sldId id="1412" r:id="rId525"/>
    <p:sldId id="583" r:id="rId526"/>
    <p:sldId id="584" r:id="rId527"/>
    <p:sldId id="585" r:id="rId528"/>
    <p:sldId id="1069" r:id="rId529"/>
    <p:sldId id="1442" r:id="rId530"/>
    <p:sldId id="952" r:id="rId531"/>
    <p:sldId id="1348" r:id="rId532"/>
    <p:sldId id="1349" r:id="rId533"/>
    <p:sldId id="1396" r:id="rId534"/>
    <p:sldId id="1397" r:id="rId535"/>
    <p:sldId id="1350" r:id="rId536"/>
    <p:sldId id="761" r:id="rId537"/>
    <p:sldId id="1404" r:id="rId538"/>
    <p:sldId id="861" r:id="rId539"/>
    <p:sldId id="862" r:id="rId540"/>
    <p:sldId id="756" r:id="rId541"/>
    <p:sldId id="771" r:id="rId542"/>
    <p:sldId id="876" r:id="rId543"/>
    <p:sldId id="1471" r:id="rId544"/>
    <p:sldId id="1393" r:id="rId545"/>
    <p:sldId id="1389" r:id="rId546"/>
    <p:sldId id="1457" r:id="rId547"/>
    <p:sldId id="1458" r:id="rId548"/>
    <p:sldId id="1459" r:id="rId549"/>
    <p:sldId id="1428" r:id="rId550"/>
    <p:sldId id="778" r:id="rId551"/>
    <p:sldId id="779" r:id="rId552"/>
    <p:sldId id="834" r:id="rId553"/>
    <p:sldId id="780" r:id="rId554"/>
    <p:sldId id="833" r:id="rId555"/>
    <p:sldId id="783" r:id="rId556"/>
    <p:sldId id="880" r:id="rId557"/>
    <p:sldId id="881" r:id="rId558"/>
    <p:sldId id="879" r:id="rId559"/>
    <p:sldId id="866" r:id="rId560"/>
    <p:sldId id="1341" r:id="rId561"/>
    <p:sldId id="1390" r:id="rId562"/>
    <p:sldId id="1391" r:id="rId563"/>
    <p:sldId id="878" r:id="rId564"/>
    <p:sldId id="867" r:id="rId565"/>
    <p:sldId id="868" r:id="rId566"/>
    <p:sldId id="870" r:id="rId567"/>
    <p:sldId id="1241" r:id="rId568"/>
    <p:sldId id="1411" r:id="rId569"/>
    <p:sldId id="869" r:id="rId570"/>
    <p:sldId id="1342" r:id="rId571"/>
    <p:sldId id="1367" r:id="rId572"/>
    <p:sldId id="1377" r:id="rId573"/>
    <p:sldId id="1379" r:id="rId574"/>
    <p:sldId id="1368" r:id="rId575"/>
    <p:sldId id="1369" r:id="rId576"/>
    <p:sldId id="1380" r:id="rId577"/>
    <p:sldId id="1381" r:id="rId578"/>
    <p:sldId id="1370" r:id="rId579"/>
    <p:sldId id="1371" r:id="rId580"/>
    <p:sldId id="1372" r:id="rId581"/>
    <p:sldId id="1373" r:id="rId582"/>
    <p:sldId id="1374" r:id="rId583"/>
    <p:sldId id="1375" r:id="rId584"/>
    <p:sldId id="885" r:id="rId585"/>
    <p:sldId id="1074" r:id="rId586"/>
    <p:sldId id="976" r:id="rId587"/>
    <p:sldId id="933" r:id="rId588"/>
    <p:sldId id="954" r:id="rId589"/>
    <p:sldId id="788" r:id="rId590"/>
    <p:sldId id="1456" r:id="rId5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394" autoAdjust="0"/>
  </p:normalViewPr>
  <p:slideViewPr>
    <p:cSldViewPr>
      <p:cViewPr varScale="1">
        <p:scale>
          <a:sx n="65" d="100"/>
          <a:sy n="65" d="100"/>
        </p:scale>
        <p:origin x="-834" y="-10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viewProps" Target="viewProp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tableStyles" Target="tableStyle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186</a:t>
            </a:fld>
            <a:endParaRPr lang="en-IN"/>
          </a:p>
        </p:txBody>
      </p:sp>
    </p:spTree>
    <p:extLst>
      <p:ext uri="{BB962C8B-B14F-4D97-AF65-F5344CB8AC3E}">
        <p14:creationId xmlns=""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194</a:t>
            </a:fld>
            <a:endParaRPr lang="en-US"/>
          </a:p>
        </p:txBody>
      </p:sp>
    </p:spTree>
    <p:extLst>
      <p:ext uri="{BB962C8B-B14F-4D97-AF65-F5344CB8AC3E}">
        <p14:creationId xmlns=""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196</a:t>
            </a:fld>
            <a:endParaRPr lang="en-IN"/>
          </a:p>
        </p:txBody>
      </p:sp>
    </p:spTree>
    <p:extLst>
      <p:ext uri="{BB962C8B-B14F-4D97-AF65-F5344CB8AC3E}">
        <p14:creationId xmlns=""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198</a:t>
            </a:fld>
            <a:endParaRPr lang="en-IN"/>
          </a:p>
        </p:txBody>
      </p:sp>
    </p:spTree>
    <p:extLst>
      <p:ext uri="{BB962C8B-B14F-4D97-AF65-F5344CB8AC3E}">
        <p14:creationId xmlns=""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207</a:t>
            </a:fld>
            <a:endParaRPr lang="en-IN"/>
          </a:p>
        </p:txBody>
      </p:sp>
    </p:spTree>
    <p:extLst>
      <p:ext uri="{BB962C8B-B14F-4D97-AF65-F5344CB8AC3E}">
        <p14:creationId xmlns=""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334</a:t>
            </a:fld>
            <a:endParaRPr lang="en-IN"/>
          </a:p>
        </p:txBody>
      </p:sp>
    </p:spTree>
    <p:extLst>
      <p:ext uri="{BB962C8B-B14F-4D97-AF65-F5344CB8AC3E}">
        <p14:creationId xmlns=""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336</a:t>
            </a:fld>
            <a:endParaRPr lang="en-IN"/>
          </a:p>
        </p:txBody>
      </p:sp>
    </p:spTree>
    <p:extLst>
      <p:ext uri="{BB962C8B-B14F-4D97-AF65-F5344CB8AC3E}">
        <p14:creationId xmlns=""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386</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404</a:t>
            </a:fld>
            <a:endParaRPr lang="en-IN"/>
          </a:p>
        </p:txBody>
      </p:sp>
    </p:spTree>
    <p:extLst>
      <p:ext uri="{BB962C8B-B14F-4D97-AF65-F5344CB8AC3E}">
        <p14:creationId xmlns=""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154</a:t>
            </a:fld>
            <a:endParaRPr lang="en-IN"/>
          </a:p>
        </p:txBody>
      </p:sp>
    </p:spTree>
    <p:extLst>
      <p:ext uri="{BB962C8B-B14F-4D97-AF65-F5344CB8AC3E}">
        <p14:creationId xmlns=""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434</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535</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155</a:t>
            </a:fld>
            <a:endParaRPr lang="en-IN"/>
          </a:p>
        </p:txBody>
      </p:sp>
    </p:spTree>
    <p:extLst>
      <p:ext uri="{BB962C8B-B14F-4D97-AF65-F5344CB8AC3E}">
        <p14:creationId xmlns=""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173</a:t>
            </a:fld>
            <a:endParaRPr lang="en-IN"/>
          </a:p>
        </p:txBody>
      </p:sp>
    </p:spTree>
    <p:extLst>
      <p:ext uri="{BB962C8B-B14F-4D97-AF65-F5344CB8AC3E}">
        <p14:creationId xmlns=""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174</a:t>
            </a:fld>
            <a:endParaRPr lang="en-IN"/>
          </a:p>
        </p:txBody>
      </p:sp>
    </p:spTree>
    <p:extLst>
      <p:ext uri="{BB962C8B-B14F-4D97-AF65-F5344CB8AC3E}">
        <p14:creationId xmlns=""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184</a:t>
            </a:fld>
            <a:endParaRPr lang="en-IN"/>
          </a:p>
        </p:txBody>
      </p:sp>
    </p:spTree>
    <p:extLst>
      <p:ext uri="{BB962C8B-B14F-4D97-AF65-F5344CB8AC3E}">
        <p14:creationId xmlns=""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0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73.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smtClean="0">
                <a:solidFill>
                  <a:srgbClr val="17A889"/>
                </a:solidFill>
                <a:latin typeface="Calibri" panose="020F0502020204030204" pitchFamily="34" charset="0"/>
                <a:cs typeface="Calibri" panose="020F0502020204030204" pitchFamily="34" charset="0"/>
              </a:rPr>
              <a:t>iway</a:t>
            </a:r>
            <a:endParaRPr lang="en-US" sz="8800" dirty="0">
              <a:solidFill>
                <a:srgbClr val="17A889"/>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 xmlns:p14="http://schemas.microsoft.com/office/powerpoint/2010/main" val="1903824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 xmlns:p14="http://schemas.microsoft.com/office/powerpoint/2010/main" val="169650233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 xmlns:p14="http://schemas.microsoft.com/office/powerpoint/2010/main" val="1427693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141328063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196350664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 xmlns:p14="http://schemas.microsoft.com/office/powerpoint/2010/main" val="42613283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 xmlns:p14="http://schemas.microsoft.com/office/powerpoint/2010/main" val="172543098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 xmlns:p14="http://schemas.microsoft.com/office/powerpoint/2010/main" val="236315383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 xmlns:p14="http://schemas.microsoft.com/office/powerpoint/2010/main" val="154514397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3595272220"/>
              </p:ext>
            </p:extLst>
          </p:nvPr>
        </p:nvGraphicFramePr>
        <p:xfrm>
          <a:off x="1636408" y="2545432"/>
          <a:ext cx="8904989" cy="101092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 xmlns:p14="http://schemas.microsoft.com/office/powerpoint/2010/main" val="780589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21474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bl>
          </a:graphicData>
        </a:graphic>
      </p:graphicFrame>
      <p:grpSp>
        <p:nvGrpSpPr>
          <p:cNvPr id="6" name="Group 5">
            <a:extLst>
              <a:ext uri="{FF2B5EF4-FFF2-40B4-BE49-F238E27FC236}">
                <a16:creationId xmlns=""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90512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 xmlns:p14="http://schemas.microsoft.com/office/powerpoint/2010/main" val="769547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 xmlns:p14="http://schemas.microsoft.com/office/powerpoint/2010/main" val="4115937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2903724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36740787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973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 xmlns:p14="http://schemas.microsoft.com/office/powerpoint/2010/main" val="3642113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05337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 xmlns:p14="http://schemas.microsoft.com/office/powerpoint/2010/main" val="1118996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 xmlns:p14="http://schemas.microsoft.com/office/powerpoint/2010/main" val="4119131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 xmlns:p14="http://schemas.microsoft.com/office/powerpoint/2010/main" val="23809876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31371784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664660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 xmlns:p14="http://schemas.microsoft.com/office/powerpoint/2010/main" val="937933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611376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64066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57272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 xmlns:p14="http://schemas.microsoft.com/office/powerpoint/2010/main" val="12760717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 xmlns:p14="http://schemas.microsoft.com/office/powerpoint/2010/main" val="26531203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142511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8102577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 xmlns:p14="http://schemas.microsoft.com/office/powerpoint/2010/main" val="10287974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835088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9755978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 xmlns:a16="http://schemas.microsoft.com/office/drawing/2014/main" val="10005"/>
                  </a:ext>
                </a:extLst>
              </a:tr>
            </a:tbl>
          </a:graphicData>
        </a:graphic>
      </p:graphicFrame>
      <p:sp>
        <p:nvSpPr>
          <p:cNvPr id="4" name="Rectangle 3">
            <a:extLst>
              <a:ext uri="{FF2B5EF4-FFF2-40B4-BE49-F238E27FC236}">
                <a16:creationId xmlns=""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39156256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17039501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 xmlns:a16="http://schemas.microsoft.com/office/drawing/2014/main" val="20000"/>
                    </a:ext>
                  </a:extLst>
                </a:gridCol>
                <a:gridCol w="1128940">
                  <a:extLst>
                    <a:ext uri="{9D8B030D-6E8A-4147-A177-3AD203B41FA5}">
                      <a16:colId xmlns="" xmlns:a16="http://schemas.microsoft.com/office/drawing/2014/main" val="20001"/>
                    </a:ext>
                  </a:extLst>
                </a:gridCol>
                <a:gridCol w="1279628">
                  <a:extLst>
                    <a:ext uri="{9D8B030D-6E8A-4147-A177-3AD203B41FA5}">
                      <a16:colId xmlns="" xmlns:a16="http://schemas.microsoft.com/office/drawing/2014/main" val="20002"/>
                    </a:ext>
                  </a:extLst>
                </a:gridCol>
                <a:gridCol w="1736639">
                  <a:extLst>
                    <a:ext uri="{9D8B030D-6E8A-4147-A177-3AD203B41FA5}">
                      <a16:colId xmlns="" xmlns:a16="http://schemas.microsoft.com/office/drawing/2014/main" val="20003"/>
                    </a:ext>
                  </a:extLst>
                </a:gridCol>
                <a:gridCol w="1828041">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 xmlns:a16="http://schemas.microsoft.com/office/drawing/2014/main" val="20000"/>
                    </a:ext>
                  </a:extLst>
                </a:gridCol>
                <a:gridCol w="1466838">
                  <a:extLst>
                    <a:ext uri="{9D8B030D-6E8A-4147-A177-3AD203B41FA5}">
                      <a16:colId xmlns="" xmlns:a16="http://schemas.microsoft.com/office/drawing/2014/main" val="20001"/>
                    </a:ext>
                  </a:extLst>
                </a:gridCol>
                <a:gridCol w="1296143">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 xmlns:a16="http://schemas.microsoft.com/office/drawing/2014/main" val="2619754944"/>
                  </a:ext>
                </a:extLst>
              </a:tr>
            </a:tbl>
          </a:graphicData>
        </a:graphic>
      </p:graphicFrame>
      <p:sp>
        <p:nvSpPr>
          <p:cNvPr id="8" name="Title 1">
            <a:extLst>
              <a:ext uri="{FF2B5EF4-FFF2-40B4-BE49-F238E27FC236}">
                <a16:creationId xmlns=""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 xmlns:p14="http://schemas.microsoft.com/office/powerpoint/2010/main" val="9806756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601231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 xmlns:p14="http://schemas.microsoft.com/office/powerpoint/2010/main" val="20522132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 xmlns:p14="http://schemas.microsoft.com/office/powerpoint/2010/main" val="55933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36392501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13645197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1600246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 xmlns:p14="http://schemas.microsoft.com/office/powerpoint/2010/main" val="6041805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4788669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7147513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66773182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3177179872"/>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 xmlns:p14="http://schemas.microsoft.com/office/powerpoint/2010/main" val="25589104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258268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 xmlns:p14="http://schemas.microsoft.com/office/powerpoint/2010/main" val="34073690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 xmlns:p14="http://schemas.microsoft.com/office/powerpoint/2010/main" val="21997046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 xmlns:p14="http://schemas.microsoft.com/office/powerpoint/2010/main" val="18792591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36180668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 xmlns:p14="http://schemas.microsoft.com/office/powerpoint/2010/main" val="33837034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 xmlns:p14="http://schemas.microsoft.com/office/powerpoint/2010/main" val="19264089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8981639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916225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212833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58351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769445140"/>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771728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 xmlns:p14="http://schemas.microsoft.com/office/powerpoint/2010/main" val="338278413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662753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 xmlns:p14="http://schemas.microsoft.com/office/powerpoint/2010/main" val="29586902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 xmlns:p14="http://schemas.microsoft.com/office/powerpoint/2010/main" val="1185403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151632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 xmlns:a16="http://schemas.microsoft.com/office/drawing/2014/main" val="2946014459"/>
                    </a:ext>
                  </a:extLst>
                </a:gridCol>
                <a:gridCol w="1884209">
                  <a:extLst>
                    <a:ext uri="{9D8B030D-6E8A-4147-A177-3AD203B41FA5}">
                      <a16:colId xmlns="" xmlns:a16="http://schemas.microsoft.com/office/drawing/2014/main" val="2449853468"/>
                    </a:ext>
                  </a:extLst>
                </a:gridCol>
                <a:gridCol w="1884209">
                  <a:extLst>
                    <a:ext uri="{9D8B030D-6E8A-4147-A177-3AD203B41FA5}">
                      <a16:colId xmlns="" xmlns:a16="http://schemas.microsoft.com/office/drawing/2014/main" val="2433386357"/>
                    </a:ext>
                  </a:extLst>
                </a:gridCol>
                <a:gridCol w="1884209">
                  <a:extLst>
                    <a:ext uri="{9D8B030D-6E8A-4147-A177-3AD203B41FA5}">
                      <a16:colId xmlns="" xmlns:a16="http://schemas.microsoft.com/office/drawing/2014/main" val="2438442059"/>
                    </a:ext>
                  </a:extLst>
                </a:gridCol>
                <a:gridCol w="1884209">
                  <a:extLst>
                    <a:ext uri="{9D8B030D-6E8A-4147-A177-3AD203B41FA5}">
                      <a16:colId xmlns="" xmlns:a16="http://schemas.microsoft.com/office/drawing/2014/main" val="206918280"/>
                    </a:ext>
                  </a:extLst>
                </a:gridCol>
                <a:gridCol w="1884209">
                  <a:extLst>
                    <a:ext uri="{9D8B030D-6E8A-4147-A177-3AD203B41FA5}">
                      <a16:colId xmlns=""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790322774"/>
                  </a:ext>
                </a:extLst>
              </a:tr>
            </a:tbl>
          </a:graphicData>
        </a:graphic>
      </p:graphicFrame>
    </p:spTree>
    <p:extLst>
      <p:ext uri="{BB962C8B-B14F-4D97-AF65-F5344CB8AC3E}">
        <p14:creationId xmlns="" xmlns:p14="http://schemas.microsoft.com/office/powerpoint/2010/main" val="22908158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 xmlns:p14="http://schemas.microsoft.com/office/powerpoint/2010/main" val="313282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19676909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218058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 xmlns:p14="http://schemas.microsoft.com/office/powerpoint/2010/main" val="730674636"/>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12414846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 xmlns:p14="http://schemas.microsoft.com/office/powerpoint/2010/main" val="4367817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 xmlns:p14="http://schemas.microsoft.com/office/powerpoint/2010/main" val="39253891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8142689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36137911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 xmlns:p14="http://schemas.microsoft.com/office/powerpoint/2010/main" val="34520376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 xmlns:p14="http://schemas.microsoft.com/office/powerpoint/2010/main" val="39539926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19345655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 xmlns:p14="http://schemas.microsoft.com/office/powerpoint/2010/main" val="758266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 xmlns:p14="http://schemas.microsoft.com/office/powerpoint/2010/main" val="343476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47B32F-2DEE-4BF6-BF71-0D507C6D1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 xmlns:p14="http://schemas.microsoft.com/office/powerpoint/2010/main" val="1024614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 xmlns:a16="http://schemas.microsoft.com/office/drawing/2014/main" val="335185449"/>
                    </a:ext>
                  </a:extLst>
                </a:gridCol>
                <a:gridCol w="1163359">
                  <a:extLst>
                    <a:ext uri="{9D8B030D-6E8A-4147-A177-3AD203B41FA5}">
                      <a16:colId xmlns="" xmlns:a16="http://schemas.microsoft.com/office/drawing/2014/main" val="410791785"/>
                    </a:ext>
                  </a:extLst>
                </a:gridCol>
                <a:gridCol w="1095179">
                  <a:extLst>
                    <a:ext uri="{9D8B030D-6E8A-4147-A177-3AD203B41FA5}">
                      <a16:colId xmlns="" xmlns:a16="http://schemas.microsoft.com/office/drawing/2014/main" val="1178793827"/>
                    </a:ext>
                  </a:extLst>
                </a:gridCol>
                <a:gridCol w="921311">
                  <a:extLst>
                    <a:ext uri="{9D8B030D-6E8A-4147-A177-3AD203B41FA5}">
                      <a16:colId xmlns="" xmlns:a16="http://schemas.microsoft.com/office/drawing/2014/main" val="831646229"/>
                    </a:ext>
                  </a:extLst>
                </a:gridCol>
                <a:gridCol w="775572">
                  <a:extLst>
                    <a:ext uri="{9D8B030D-6E8A-4147-A177-3AD203B41FA5}">
                      <a16:colId xmlns="" xmlns:a16="http://schemas.microsoft.com/office/drawing/2014/main" val="3072107594"/>
                    </a:ext>
                  </a:extLst>
                </a:gridCol>
                <a:gridCol w="1396032">
                  <a:extLst>
                    <a:ext uri="{9D8B030D-6E8A-4147-A177-3AD203B41FA5}">
                      <a16:colId xmlns=""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graphicFrame>
        <p:nvGraphicFramePr>
          <p:cNvPr id="5" name="Table 4">
            <a:extLst>
              <a:ext uri="{FF2B5EF4-FFF2-40B4-BE49-F238E27FC236}">
                <a16:creationId xmlns=""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 xmlns:a16="http://schemas.microsoft.com/office/drawing/2014/main" val="335185449"/>
                    </a:ext>
                  </a:extLst>
                </a:gridCol>
                <a:gridCol w="1954619">
                  <a:extLst>
                    <a:ext uri="{9D8B030D-6E8A-4147-A177-3AD203B41FA5}">
                      <a16:colId xmlns="" xmlns:a16="http://schemas.microsoft.com/office/drawing/2014/main" val="410791785"/>
                    </a:ext>
                  </a:extLst>
                </a:gridCol>
                <a:gridCol w="1983989">
                  <a:extLst>
                    <a:ext uri="{9D8B030D-6E8A-4147-A177-3AD203B41FA5}">
                      <a16:colId xmlns=""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sp>
        <p:nvSpPr>
          <p:cNvPr id="11" name="Rectangle 10">
            <a:extLst>
              <a:ext uri="{FF2B5EF4-FFF2-40B4-BE49-F238E27FC236}">
                <a16:creationId xmlns=""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 xmlns:p14="http://schemas.microsoft.com/office/powerpoint/2010/main" val="41625705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70932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2933113878"/>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845571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 xmlns:p14="http://schemas.microsoft.com/office/powerpoint/2010/main" val="27831926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32144962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14580477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 xmlns:p14="http://schemas.microsoft.com/office/powerpoint/2010/main" val="37171661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 xmlns:p14="http://schemas.microsoft.com/office/powerpoint/2010/main" val="233577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 xmlns:p14="http://schemas.microsoft.com/office/powerpoint/2010/main" val="3331846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 xmlns:a16="http://schemas.microsoft.com/office/drawing/2014/main" val="3406180870"/>
                    </a:ext>
                  </a:extLst>
                </a:gridCol>
                <a:gridCol w="5976664">
                  <a:extLst>
                    <a:ext uri="{9D8B030D-6E8A-4147-A177-3AD203B41FA5}">
                      <a16:colId xmlns=""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spTree>
    <p:extLst>
      <p:ext uri="{BB962C8B-B14F-4D97-AF65-F5344CB8AC3E}">
        <p14:creationId xmlns="" xmlns:p14="http://schemas.microsoft.com/office/powerpoint/2010/main" val="3177319008"/>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 xmlns:p14="http://schemas.microsoft.com/office/powerpoint/2010/main" val="15833495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 xmlns:p14="http://schemas.microsoft.com/office/powerpoint/2010/main" val="169248745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 xmlns:p14="http://schemas.microsoft.com/office/powerpoint/2010/main" val="36207593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 xmlns:p14="http://schemas.microsoft.com/office/powerpoint/2010/main" val="2275765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 xmlns:p14="http://schemas.microsoft.com/office/powerpoint/2010/main" val="42371506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 xmlns:p14="http://schemas.microsoft.com/office/powerpoint/2010/main" val="16043488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 xmlns:p14="http://schemas.microsoft.com/office/powerpoint/2010/main" val="15351936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 xmlns:p14="http://schemas.microsoft.com/office/powerpoint/2010/main" val="22638362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 xmlns:p14="http://schemas.microsoft.com/office/powerpoint/2010/main" val="28703553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 xmlns:p14="http://schemas.microsoft.com/office/powerpoint/2010/main" val="261426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 xmlns:a16="http://schemas.microsoft.com/office/drawing/2014/main" id="{BD65E3C3-450E-4AE7-8985-6D1ADCA59E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 xmlns:a16="http://schemas.microsoft.com/office/drawing/2014/main" id="{900D1A2F-DD5B-499D-A8D2-0B1089E7EF5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 xmlns:a16="http://schemas.microsoft.com/office/drawing/2014/main" id="{4957A242-C553-47DA-B217-4CDEC1F8638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 xmlns:p14="http://schemas.microsoft.com/office/powerpoint/2010/main" val="19559041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39576622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 xmlns:p14="http://schemas.microsoft.com/office/powerpoint/2010/main" val="18071040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152847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 xmlns:p14="http://schemas.microsoft.com/office/powerpoint/2010/main" val="32103447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40729772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 xmlns:p14="http://schemas.microsoft.com/office/powerpoint/2010/main" val="37510954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6827441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 xmlns:p14="http://schemas.microsoft.com/office/powerpoint/2010/main" val="25720941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68910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 xmlns:p14="http://schemas.microsoft.com/office/powerpoint/2010/main" val="22519124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2490143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 xmlns:p14="http://schemas.microsoft.com/office/powerpoint/2010/main" val="17785964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 xmlns:p14="http://schemas.microsoft.com/office/powerpoint/2010/main" val="111771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 xmlns:p14="http://schemas.microsoft.com/office/powerpoint/2010/main" val="10893848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 xmlns:p14="http://schemas.microsoft.com/office/powerpoint/2010/main" val="19338928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7576114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 xmlns:p14="http://schemas.microsoft.com/office/powerpoint/2010/main" val="18097723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 xmlns:p14="http://schemas.microsoft.com/office/powerpoint/2010/main" val="19983235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 xmlns:p14="http://schemas.microsoft.com/office/powerpoint/2010/main" val="51554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 xmlns:a16="http://schemas.microsoft.com/office/drawing/2014/main" val="3406180870"/>
                    </a:ext>
                  </a:extLst>
                </a:gridCol>
                <a:gridCol w="5976664">
                  <a:extLst>
                    <a:ext uri="{9D8B030D-6E8A-4147-A177-3AD203B41FA5}">
                      <a16:colId xmlns=""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 xmlns:a16="http://schemas.microsoft.com/office/drawing/2014/main" val="792765653"/>
                  </a:ext>
                </a:extLst>
              </a:tr>
            </a:tbl>
          </a:graphicData>
        </a:graphic>
      </p:graphicFrame>
    </p:spTree>
    <p:extLst>
      <p:ext uri="{BB962C8B-B14F-4D97-AF65-F5344CB8AC3E}">
        <p14:creationId xmlns="" xmlns:p14="http://schemas.microsoft.com/office/powerpoint/2010/main" val="2857620465"/>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64006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014E16-5655-429C-9174-2E9E5FC398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 xmlns:p14="http://schemas.microsoft.com/office/powerpoint/2010/main" val="25209328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a:extLst>
              <a:ext uri="{FF2B5EF4-FFF2-40B4-BE49-F238E27FC236}">
                <a16:creationId xmlns=""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 xmlns:p14="http://schemas.microsoft.com/office/powerpoint/2010/main" val="9665107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 xmlns:a16="http://schemas.microsoft.com/office/drawing/2014/main" val="3149757144"/>
                    </a:ext>
                  </a:extLst>
                </a:gridCol>
                <a:gridCol w="2376264">
                  <a:extLst>
                    <a:ext uri="{9D8B030D-6E8A-4147-A177-3AD203B41FA5}">
                      <a16:colId xmlns=""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889783200"/>
                  </a:ext>
                </a:extLst>
              </a:tr>
            </a:tbl>
          </a:graphicData>
        </a:graphic>
      </p:graphicFrame>
      <p:sp>
        <p:nvSpPr>
          <p:cNvPr id="17" name="TextBox 16">
            <a:extLst>
              <a:ext uri="{FF2B5EF4-FFF2-40B4-BE49-F238E27FC236}">
                <a16:creationId xmlns=""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 xmlns:p14="http://schemas.microsoft.com/office/powerpoint/2010/main" val="14614745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 xmlns:p14="http://schemas.microsoft.com/office/powerpoint/2010/main" val="4393645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 xmlns:p14="http://schemas.microsoft.com/office/powerpoint/2010/main" val="16658573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207893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 xmlns:p14="http://schemas.microsoft.com/office/powerpoint/2010/main" val="15299797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 xmlns:p14="http://schemas.microsoft.com/office/powerpoint/2010/main" val="10711911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62792400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01230114"/>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 xmlns:a16="http://schemas.microsoft.com/office/drawing/2014/main" id="{04224A06-725F-410E-9CD5-E99934D3ACBA}"/>
              </a:ext>
            </a:extLst>
          </p:cNvPr>
          <p:cNvGraphicFramePr>
            <a:graphicFrameLocks noGrp="1"/>
          </p:cNvGraphicFramePr>
          <p:nvPr>
            <p:extLst>
              <p:ext uri="{D42A27DB-BD31-4B8C-83A1-F6EECF244321}">
                <p14:modId xmlns=""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 xmlns:a16="http://schemas.microsoft.com/office/drawing/2014/main" val="10005"/>
                  </a:ext>
                </a:extLst>
              </a:tr>
            </a:tbl>
          </a:graphicData>
        </a:graphic>
      </p:graphicFrame>
      <p:sp>
        <p:nvSpPr>
          <p:cNvPr id="4" name="Rectangle 3">
            <a:extLst>
              <a:ext uri="{FF2B5EF4-FFF2-40B4-BE49-F238E27FC236}">
                <a16:creationId xmlns=""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469328289"/>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 xmlns:a16="http://schemas.microsoft.com/office/drawing/2014/main" id="{BF28B49E-536F-478A-8B21-D9411DDA3118}"/>
              </a:ext>
            </a:extLst>
          </p:cNvPr>
          <p:cNvGraphicFramePr>
            <a:graphicFrameLocks noGrp="1"/>
          </p:cNvGraphicFramePr>
          <p:nvPr>
            <p:extLst>
              <p:ext uri="{D42A27DB-BD31-4B8C-83A1-F6EECF244321}">
                <p14:modId xmlns=""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 xmlns:p14="http://schemas.microsoft.com/office/powerpoint/2010/main" val="2310191773"/>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 xmlns:a16="http://schemas.microsoft.com/office/drawing/2014/main" val="20000"/>
                    </a:ext>
                  </a:extLst>
                </a:gridCol>
                <a:gridCol w="1128940">
                  <a:extLst>
                    <a:ext uri="{9D8B030D-6E8A-4147-A177-3AD203B41FA5}">
                      <a16:colId xmlns="" xmlns:a16="http://schemas.microsoft.com/office/drawing/2014/main" val="20001"/>
                    </a:ext>
                  </a:extLst>
                </a:gridCol>
                <a:gridCol w="1279628">
                  <a:extLst>
                    <a:ext uri="{9D8B030D-6E8A-4147-A177-3AD203B41FA5}">
                      <a16:colId xmlns="" xmlns:a16="http://schemas.microsoft.com/office/drawing/2014/main" val="20002"/>
                    </a:ext>
                  </a:extLst>
                </a:gridCol>
                <a:gridCol w="1736639">
                  <a:extLst>
                    <a:ext uri="{9D8B030D-6E8A-4147-A177-3AD203B41FA5}">
                      <a16:colId xmlns="" xmlns:a16="http://schemas.microsoft.com/office/drawing/2014/main" val="20003"/>
                    </a:ext>
                  </a:extLst>
                </a:gridCol>
                <a:gridCol w="1828041">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 xmlns:a16="http://schemas.microsoft.com/office/drawing/2014/main" val="20000"/>
                    </a:ext>
                  </a:extLst>
                </a:gridCol>
                <a:gridCol w="1466838">
                  <a:extLst>
                    <a:ext uri="{9D8B030D-6E8A-4147-A177-3AD203B41FA5}">
                      <a16:colId xmlns="" xmlns:a16="http://schemas.microsoft.com/office/drawing/2014/main" val="20001"/>
                    </a:ext>
                  </a:extLst>
                </a:gridCol>
                <a:gridCol w="1296143">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 xmlns:a16="http://schemas.microsoft.com/office/drawing/2014/main" val="2619754944"/>
                  </a:ext>
                </a:extLst>
              </a:tr>
            </a:tbl>
          </a:graphicData>
        </a:graphic>
      </p:graphicFrame>
      <p:sp>
        <p:nvSpPr>
          <p:cNvPr id="8" name="Title 1">
            <a:extLst>
              <a:ext uri="{FF2B5EF4-FFF2-40B4-BE49-F238E27FC236}">
                <a16:creationId xmlns=""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 xmlns:p14="http://schemas.microsoft.com/office/powerpoint/2010/main" val="3665872458"/>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 xmlns:p14="http://schemas.microsoft.com/office/powerpoint/2010/main" val="162342474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599945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541973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89885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583486176"/>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3490093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 xmlns:p14="http://schemas.microsoft.com/office/powerpoint/2010/main" val="12567421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1591243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5583933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 xmlns:p14="http://schemas.microsoft.com/office/powerpoint/2010/main" val="51890472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42003300"/>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 xmlns:p14="http://schemas.microsoft.com/office/powerpoint/2010/main" val="1733901836"/>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 xmlns:p14="http://schemas.microsoft.com/office/powerpoint/2010/main" val="3271572254"/>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3659614908"/>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 xmlns:p14="http://schemas.microsoft.com/office/powerpoint/2010/main" val="640994360"/>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17430737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 xmlns:p14="http://schemas.microsoft.com/office/powerpoint/2010/main" val="309295650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 xmlns:p14="http://schemas.microsoft.com/office/powerpoint/2010/main" val="3435264523"/>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 xmlns:p14="http://schemas.microsoft.com/office/powerpoint/2010/main" val="40568438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 xmlns:p14="http://schemas.microsoft.com/office/powerpoint/2010/main" val="40252554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 xmlns:p14="http://schemas.microsoft.com/office/powerpoint/2010/main" val="35158569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 xmlns:p14="http://schemas.microsoft.com/office/powerpoint/2010/main" val="321381581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 xmlns:p14="http://schemas.microsoft.com/office/powerpoint/2010/main" val="995565742"/>
              </p:ext>
            </p:extLst>
          </p:nvPr>
        </p:nvGraphicFramePr>
        <p:xfrm>
          <a:off x="191344" y="2687913"/>
          <a:ext cx="11803627" cy="4498761"/>
        </p:xfrm>
        <a:graphic>
          <a:graphicData uri="http://schemas.openxmlformats.org/drawingml/2006/table">
            <a:tbl>
              <a:tblPr firstRow="1" bandRow="1">
                <a:tableStyleId>{7E9639D4-E3E2-4D34-9284-5A2195B3D0D7}</a:tableStyleId>
              </a:tblPr>
              <a:tblGrid>
                <a:gridCol w="2674800">
                  <a:extLst>
                    <a:ext uri="{9D8B030D-6E8A-4147-A177-3AD203B41FA5}">
                      <a16:colId xmlns="" xmlns:a16="http://schemas.microsoft.com/office/drawing/2014/main" val="20000"/>
                    </a:ext>
                  </a:extLst>
                </a:gridCol>
                <a:gridCol w="2674800">
                  <a:extLst>
                    <a:ext uri="{9D8B030D-6E8A-4147-A177-3AD203B41FA5}">
                      <a16:colId xmlns="" xmlns:a16="http://schemas.microsoft.com/office/drawing/2014/main" val="20001"/>
                    </a:ext>
                  </a:extLst>
                </a:gridCol>
                <a:gridCol w="2674027">
                  <a:extLst>
                    <a:ext uri="{9D8B030D-6E8A-4147-A177-3AD203B41FA5}">
                      <a16:colId xmlns="" xmlns:a16="http://schemas.microsoft.com/office/drawing/2014/main" val="2321018969"/>
                    </a:ext>
                  </a:extLst>
                </a:gridCol>
                <a:gridCol w="3780000">
                  <a:extLst>
                    <a:ext uri="{9D8B030D-6E8A-4147-A177-3AD203B41FA5}">
                      <a16:colId xmlns=""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 xmlns:p14="http://schemas.microsoft.com/office/powerpoint/2010/main" val="8537371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 xmlns:p14="http://schemas.microsoft.com/office/powerpoint/2010/main" val="2269557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 xmlns:p14="http://schemas.microsoft.com/office/powerpoint/2010/main" val="3219809914"/>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229343541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 xmlns:a16="http://schemas.microsoft.com/office/drawing/2014/main" id="{7169A58C-6CAF-4763-8406-A07BB4A59B45}"/>
              </a:ext>
            </a:extLst>
          </p:cNvPr>
          <p:cNvGraphicFramePr>
            <a:graphicFrameLocks noGrp="1"/>
          </p:cNvGraphicFramePr>
          <p:nvPr>
            <p:extLst>
              <p:ext uri="{D42A27DB-BD31-4B8C-83A1-F6EECF244321}">
                <p14:modId xmlns=""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0" name="Rectangle 9">
            <a:extLst>
              <a:ext uri="{FF2B5EF4-FFF2-40B4-BE49-F238E27FC236}">
                <a16:creationId xmlns=""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 xmlns:p14="http://schemas.microsoft.com/office/powerpoint/2010/main" val="27658532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 xmlns:p14="http://schemas.microsoft.com/office/powerpoint/2010/main" val="198625924"/>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 xmlns:p14="http://schemas.microsoft.com/office/powerpoint/2010/main" val="314957646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 xmlns:a16="http://schemas.microsoft.com/office/drawing/2014/main" val="20000"/>
                    </a:ext>
                  </a:extLst>
                </a:gridCol>
                <a:gridCol w="2400550">
                  <a:extLst>
                    <a:ext uri="{9D8B030D-6E8A-4147-A177-3AD203B41FA5}">
                      <a16:colId xmlns="" xmlns:a16="http://schemas.microsoft.com/office/drawing/2014/main" val="20001"/>
                    </a:ext>
                  </a:extLst>
                </a:gridCol>
                <a:gridCol w="2123563">
                  <a:extLst>
                    <a:ext uri="{9D8B030D-6E8A-4147-A177-3AD203B41FA5}">
                      <a16:colId xmlns="" xmlns:a16="http://schemas.microsoft.com/office/drawing/2014/main" val="20002"/>
                    </a:ext>
                  </a:extLst>
                </a:gridCol>
                <a:gridCol w="1569590">
                  <a:extLst>
                    <a:ext uri="{9D8B030D-6E8A-4147-A177-3AD203B41FA5}">
                      <a16:colId xmlns="" xmlns:a16="http://schemas.microsoft.com/office/drawing/2014/main" val="20003"/>
                    </a:ext>
                  </a:extLst>
                </a:gridCol>
                <a:gridCol w="920245">
                  <a:extLst>
                    <a:ext uri="{9D8B030D-6E8A-4147-A177-3AD203B41FA5}">
                      <a16:colId xmlns=""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
        <p:nvSpPr>
          <p:cNvPr id="8" name="Rectangle 7">
            <a:extLst>
              <a:ext uri="{FF2B5EF4-FFF2-40B4-BE49-F238E27FC236}">
                <a16:creationId xmlns=""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25801971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 xmlns:p14="http://schemas.microsoft.com/office/powerpoint/2010/main" val="3686502013"/>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 xmlns:a16="http://schemas.microsoft.com/office/drawing/2014/main" val="20000"/>
                    </a:ext>
                  </a:extLst>
                </a:gridCol>
                <a:gridCol w="9001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 xmlns:p14="http://schemas.microsoft.com/office/powerpoint/2010/main" val="22705963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 xmlns:p14="http://schemas.microsoft.com/office/powerpoint/2010/main" val="3663526264"/>
              </p:ext>
            </p:extLst>
          </p:nvPr>
        </p:nvGraphicFramePr>
        <p:xfrm>
          <a:off x="406800" y="813600"/>
          <a:ext cx="11376000" cy="4498761"/>
        </p:xfrm>
        <a:graphic>
          <a:graphicData uri="http://schemas.openxmlformats.org/drawingml/2006/table">
            <a:tbl>
              <a:tblPr firstRow="1" bandRow="1">
                <a:tableStyleId>{7E9639D4-E3E2-4D34-9284-5A2195B3D0D7}</a:tableStyleId>
              </a:tblPr>
              <a:tblGrid>
                <a:gridCol w="2844000">
                  <a:extLst>
                    <a:ext uri="{9D8B030D-6E8A-4147-A177-3AD203B41FA5}">
                      <a16:colId xmlns="" xmlns:a16="http://schemas.microsoft.com/office/drawing/2014/main" val="20000"/>
                    </a:ext>
                  </a:extLst>
                </a:gridCol>
                <a:gridCol w="8532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 xmlns:p14="http://schemas.microsoft.com/office/powerpoint/2010/main" val="2238145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 xmlns:a16="http://schemas.microsoft.com/office/drawing/2014/main" val="20000"/>
                    </a:ext>
                  </a:extLst>
                </a:gridCol>
                <a:gridCol w="961182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 xmlns:a16="http://schemas.microsoft.com/office/drawing/2014/main" val="20000"/>
                    </a:ext>
                  </a:extLst>
                </a:gridCol>
                <a:gridCol w="9610759">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14301565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 xmlns:a16="http://schemas.microsoft.com/office/drawing/2014/main" val="20000"/>
                    </a:ext>
                  </a:extLst>
                </a:gridCol>
                <a:gridCol w="961075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24011535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993252829"/>
              </p:ext>
            </p:extLst>
          </p:nvPr>
        </p:nvGraphicFramePr>
        <p:xfrm>
          <a:off x="406800" y="507785"/>
          <a:ext cx="11376000" cy="6782223"/>
        </p:xfrm>
        <a:graphic>
          <a:graphicData uri="http://schemas.openxmlformats.org/drawingml/2006/table">
            <a:tbl>
              <a:tblPr firstRow="1" bandRow="1">
                <a:tableStyleId>{7E9639D4-E3E2-4D34-9284-5A2195B3D0D7}</a:tableStyleId>
              </a:tblPr>
              <a:tblGrid>
                <a:gridCol w="2664864">
                  <a:extLst>
                    <a:ext uri="{9D8B030D-6E8A-4147-A177-3AD203B41FA5}">
                      <a16:colId xmlns="" xmlns:a16="http://schemas.microsoft.com/office/drawing/2014/main" val="20000"/>
                    </a:ext>
                  </a:extLst>
                </a:gridCol>
                <a:gridCol w="871113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 xmlns:p14="http://schemas.microsoft.com/office/powerpoint/2010/main" val="98106278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087908960"/>
              </p:ext>
            </p:extLst>
          </p:nvPr>
        </p:nvGraphicFramePr>
        <p:xfrm>
          <a:off x="406800" y="612000"/>
          <a:ext cx="11376000" cy="3309195"/>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 xmlns:p14="http://schemas.microsoft.com/office/powerpoint/2010/main" val="2143790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894292196"/>
              </p:ext>
            </p:extLst>
          </p:nvPr>
        </p:nvGraphicFramePr>
        <p:xfrm>
          <a:off x="406800" y="612000"/>
          <a:ext cx="11376000" cy="4238412"/>
        </p:xfrm>
        <a:graphic>
          <a:graphicData uri="http://schemas.openxmlformats.org/drawingml/2006/table">
            <a:tbl>
              <a:tblPr firstRow="1" bandRow="1">
                <a:tableStyleId>{7E9639D4-E3E2-4D34-9284-5A2195B3D0D7}</a:tableStyleId>
              </a:tblPr>
              <a:tblGrid>
                <a:gridCol w="3057300">
                  <a:extLst>
                    <a:ext uri="{9D8B030D-6E8A-4147-A177-3AD203B41FA5}">
                      <a16:colId xmlns="" xmlns:a16="http://schemas.microsoft.com/office/drawing/2014/main" val="20000"/>
                    </a:ext>
                  </a:extLst>
                </a:gridCol>
                <a:gridCol w="83187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2" name="Rectangle 1">
            <a:extLst>
              <a:ext uri="{FF2B5EF4-FFF2-40B4-BE49-F238E27FC236}">
                <a16:creationId xmlns=""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 xmlns:p14="http://schemas.microsoft.com/office/powerpoint/2010/main" val="15498642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 xmlns:p14="http://schemas.microsoft.com/office/powerpoint/2010/main" val="1706177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 xmlns:p14="http://schemas.microsoft.com/office/powerpoint/2010/main" val="340035190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 xmlns:p14="http://schemas.microsoft.com/office/powerpoint/2010/main" val="191171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28541639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 xmlns:a16="http://schemas.microsoft.com/office/drawing/2014/main" val="20000"/>
                    </a:ext>
                  </a:extLst>
                </a:gridCol>
                <a:gridCol w="852581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842558293"/>
                  </a:ext>
                </a:extLst>
              </a:tr>
            </a:tbl>
          </a:graphicData>
        </a:graphic>
      </p:graphicFrame>
    </p:spTree>
    <p:extLst>
      <p:ext uri="{BB962C8B-B14F-4D97-AF65-F5344CB8AC3E}">
        <p14:creationId xmlns="" xmlns:p14="http://schemas.microsoft.com/office/powerpoint/2010/main" val="5980739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 xmlns:p14="http://schemas.microsoft.com/office/powerpoint/2010/main" val="11518658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376284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1035178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9673052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 xmlns:p14="http://schemas.microsoft.com/office/powerpoint/2010/main" val="21832233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 xmlns:p14="http://schemas.microsoft.com/office/powerpoint/2010/main" val="5634691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 xmlns:p14="http://schemas.microsoft.com/office/powerpoint/2010/main" val="13551496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95633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 xmlns:p14="http://schemas.microsoft.com/office/powerpoint/2010/main" val="978662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 xmlns:a16="http://schemas.microsoft.com/office/drawing/2014/main" id="{F6E5EB7C-7CB0-4227-98E4-49F6FD72FD2C}"/>
              </a:ext>
            </a:extLst>
          </p:cNvPr>
          <p:cNvGraphicFramePr>
            <a:graphicFrameLocks noGrp="1"/>
          </p:cNvGraphicFramePr>
          <p:nvPr>
            <p:extLst>
              <p:ext uri="{D42A27DB-BD31-4B8C-83A1-F6EECF244321}">
                <p14:modId xmlns=""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 xmlns:a16="http://schemas.microsoft.com/office/drawing/2014/main" val="2396132272"/>
                    </a:ext>
                  </a:extLst>
                </a:gridCol>
                <a:gridCol w="1699547">
                  <a:extLst>
                    <a:ext uri="{9D8B030D-6E8A-4147-A177-3AD203B41FA5}">
                      <a16:colId xmlns="" xmlns:a16="http://schemas.microsoft.com/office/drawing/2014/main" val="20001"/>
                    </a:ext>
                  </a:extLst>
                </a:gridCol>
                <a:gridCol w="1696418">
                  <a:extLst>
                    <a:ext uri="{9D8B030D-6E8A-4147-A177-3AD203B41FA5}">
                      <a16:colId xmlns="" xmlns:a16="http://schemas.microsoft.com/office/drawing/2014/main" val="1693957219"/>
                    </a:ext>
                  </a:extLst>
                </a:gridCol>
                <a:gridCol w="1656184">
                  <a:extLst>
                    <a:ext uri="{9D8B030D-6E8A-4147-A177-3AD203B41FA5}">
                      <a16:colId xmlns="" xmlns:a16="http://schemas.microsoft.com/office/drawing/2014/main" val="1961816629"/>
                    </a:ext>
                  </a:extLst>
                </a:gridCol>
                <a:gridCol w="1584177">
                  <a:extLst>
                    <a:ext uri="{9D8B030D-6E8A-4147-A177-3AD203B41FA5}">
                      <a16:colId xmlns=""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536796661"/>
                  </a:ext>
                </a:extLst>
              </a:tr>
            </a:tbl>
          </a:graphicData>
        </a:graphic>
      </p:graphicFrame>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1317827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 xmlns:p14="http://schemas.microsoft.com/office/powerpoint/2010/main" val="10196118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4955636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 xmlns:p14="http://schemas.microsoft.com/office/powerpoint/2010/main" val="10571849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 xmlns:p14="http://schemas.microsoft.com/office/powerpoint/2010/main" val="16300398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 xmlns:p14="http://schemas.microsoft.com/office/powerpoint/2010/main" val="351524340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929971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 xmlns:p14="http://schemas.microsoft.com/office/powerpoint/2010/main" val="42411155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 xmlns:p14="http://schemas.microsoft.com/office/powerpoint/2010/main" val="35118906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009809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 xmlns:p14="http://schemas.microsoft.com/office/powerpoint/2010/main" val="1399474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 xmlns:p14="http://schemas.microsoft.com/office/powerpoint/2010/main" val="2252911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 xmlns:a16="http://schemas.microsoft.com/office/drawing/2014/main" id="{91D6965C-3067-4116-99D3-9F5B4FC2D56D}"/>
              </a:ext>
            </a:extLst>
          </p:cNvPr>
          <p:cNvGraphicFramePr>
            <a:graphicFrameLocks noGrp="1"/>
          </p:cNvGraphicFramePr>
          <p:nvPr>
            <p:extLst>
              <p:ext uri="{D42A27DB-BD31-4B8C-83A1-F6EECF244321}">
                <p14:modId xmlns=""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 xmlns:a16="http://schemas.microsoft.com/office/drawing/2014/main" val="20000"/>
                    </a:ext>
                  </a:extLst>
                </a:gridCol>
                <a:gridCol w="92195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 xmlns:a16="http://schemas.microsoft.com/office/drawing/2014/main" val="10003"/>
                  </a:ext>
                </a:extLst>
              </a:tr>
            </a:tbl>
          </a:graphicData>
        </a:graphic>
      </p:graphicFrame>
      <p:sp>
        <p:nvSpPr>
          <p:cNvPr id="7" name="Rectangle 6">
            <a:extLst>
              <a:ext uri="{FF2B5EF4-FFF2-40B4-BE49-F238E27FC236}">
                <a16:creationId xmlns=""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 xmlns:p14="http://schemas.microsoft.com/office/powerpoint/2010/main" val="40919684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2354324457"/>
              </p:ext>
            </p:extLst>
          </p:nvPr>
        </p:nvGraphicFramePr>
        <p:xfrm>
          <a:off x="335360" y="1605136"/>
          <a:ext cx="11593288" cy="2448548"/>
        </p:xfrm>
        <a:graphic>
          <a:graphicData uri="http://schemas.openxmlformats.org/drawingml/2006/table">
            <a:tbl>
              <a:tblPr firstRow="1" bandRow="1">
                <a:tableStyleId>{7E9639D4-E3E2-4D34-9284-5A2195B3D0D7}</a:tableStyleId>
              </a:tblPr>
              <a:tblGrid>
                <a:gridCol w="3168352">
                  <a:extLst>
                    <a:ext uri="{9D8B030D-6E8A-4147-A177-3AD203B41FA5}">
                      <a16:colId xmlns="" xmlns:a16="http://schemas.microsoft.com/office/drawing/2014/main" val="20000"/>
                    </a:ext>
                  </a:extLst>
                </a:gridCol>
                <a:gridCol w="84249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 xmlns:p14="http://schemas.microsoft.com/office/powerpoint/2010/main" val="8877053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00481880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 xmlns:p14="http://schemas.microsoft.com/office/powerpoint/2010/main" val="28457935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 xmlns:p14="http://schemas.microsoft.com/office/powerpoint/2010/main" val="202088376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 xmlns:p14="http://schemas.microsoft.com/office/powerpoint/2010/main" val="497758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7906865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004620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 xmlns:p14="http://schemas.microsoft.com/office/powerpoint/2010/main" val="323202490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 xmlns:a16="http://schemas.microsoft.com/office/drawing/2014/main" id="{59A51FE3-66CF-4F1E-8C7D-783238631C6B}"/>
              </a:ext>
            </a:extLst>
          </p:cNvPr>
          <p:cNvGraphicFramePr>
            <a:graphicFrameLocks noGrp="1"/>
          </p:cNvGraphicFramePr>
          <p:nvPr>
            <p:extLst>
              <p:ext uri="{D42A27DB-BD31-4B8C-83A1-F6EECF244321}">
                <p14:modId xmlns=""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 xmlns:a16="http://schemas.microsoft.com/office/drawing/2014/main" val="4286149586"/>
                    </a:ext>
                  </a:extLst>
                </a:gridCol>
                <a:gridCol w="3546363">
                  <a:extLst>
                    <a:ext uri="{9D8B030D-6E8A-4147-A177-3AD203B41FA5}">
                      <a16:colId xmlns=""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 xmlns:a16="http://schemas.microsoft.com/office/drawing/2014/main" val="3748454671"/>
                  </a:ext>
                </a:extLst>
              </a:tr>
            </a:tbl>
          </a:graphicData>
        </a:graphic>
      </p:graphicFrame>
    </p:spTree>
    <p:extLst>
      <p:ext uri="{BB962C8B-B14F-4D97-AF65-F5344CB8AC3E}">
        <p14:creationId xmlns="" xmlns:p14="http://schemas.microsoft.com/office/powerpoint/2010/main" val="38290251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585255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 xmlns:a16="http://schemas.microsoft.com/office/drawing/2014/main" id="{97CE403B-5BD6-4752-91F7-6DA0C1396628}"/>
              </a:ext>
            </a:extLst>
          </p:cNvPr>
          <p:cNvGraphicFramePr>
            <a:graphicFrameLocks noGrp="1"/>
          </p:cNvGraphicFramePr>
          <p:nvPr>
            <p:extLst>
              <p:ext uri="{D42A27DB-BD31-4B8C-83A1-F6EECF244321}">
                <p14:modId xmlns=""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21776548"/>
                  </a:ext>
                </a:extLst>
              </a:tr>
            </a:tbl>
          </a:graphicData>
        </a:graphic>
      </p:graphicFrame>
      <p:graphicFrame>
        <p:nvGraphicFramePr>
          <p:cNvPr id="10" name="Table 6">
            <a:extLst>
              <a:ext uri="{FF2B5EF4-FFF2-40B4-BE49-F238E27FC236}">
                <a16:creationId xmlns="" xmlns:a16="http://schemas.microsoft.com/office/drawing/2014/main" id="{C1A85F8A-F42F-4EEA-93B4-6208BF2633DD}"/>
              </a:ext>
            </a:extLst>
          </p:cNvPr>
          <p:cNvGraphicFramePr>
            <a:graphicFrameLocks noGrp="1"/>
          </p:cNvGraphicFramePr>
          <p:nvPr>
            <p:extLst>
              <p:ext uri="{D42A27DB-BD31-4B8C-83A1-F6EECF244321}">
                <p14:modId xmlns=""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bl>
          </a:graphicData>
        </a:graphic>
      </p:graphicFrame>
      <p:sp>
        <p:nvSpPr>
          <p:cNvPr id="12" name="TextBox 11">
            <a:extLst>
              <a:ext uri="{FF2B5EF4-FFF2-40B4-BE49-F238E27FC236}">
                <a16:creationId xmlns=""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 xmlns:p14="http://schemas.microsoft.com/office/powerpoint/2010/main" val="1652007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12211117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 xmlns:a16="http://schemas.microsoft.com/office/drawing/2014/main" id="{8AFEE8F0-1C24-49BB-8C3D-A8466EDE029C}"/>
              </a:ext>
            </a:extLst>
          </p:cNvPr>
          <p:cNvGraphicFramePr>
            <a:graphicFrameLocks noGrp="1"/>
          </p:cNvGraphicFramePr>
          <p:nvPr>
            <p:extLst>
              <p:ext uri="{D42A27DB-BD31-4B8C-83A1-F6EECF244321}">
                <p14:modId xmlns=""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 xmlns:a16="http://schemas.microsoft.com/office/drawing/2014/main" val="4286149586"/>
                    </a:ext>
                  </a:extLst>
                </a:gridCol>
                <a:gridCol w="3312368">
                  <a:extLst>
                    <a:ext uri="{9D8B030D-6E8A-4147-A177-3AD203B41FA5}">
                      <a16:colId xmlns=""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 xmlns:a16="http://schemas.microsoft.com/office/drawing/2014/main" val="3748454671"/>
                  </a:ext>
                </a:extLst>
              </a:tr>
            </a:tbl>
          </a:graphicData>
        </a:graphic>
      </p:graphicFrame>
    </p:spTree>
    <p:extLst>
      <p:ext uri="{BB962C8B-B14F-4D97-AF65-F5344CB8AC3E}">
        <p14:creationId xmlns="" xmlns:p14="http://schemas.microsoft.com/office/powerpoint/2010/main" val="309143145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 xmlns:p14="http://schemas.microsoft.com/office/powerpoint/2010/main" val="20983435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 xmlns:p14="http://schemas.microsoft.com/office/powerpoint/2010/main" val="25247672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 xmlns:p14="http://schemas.microsoft.com/office/powerpoint/2010/main" val="358777169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 xmlns:p14="http://schemas.microsoft.com/office/powerpoint/2010/main" val="2271535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 xmlns:p14="http://schemas.microsoft.com/office/powerpoint/2010/main" val="17667808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 xmlns:p14="http://schemas.microsoft.com/office/powerpoint/2010/main" val="7142914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 xmlns:p14="http://schemas.microsoft.com/office/powerpoint/2010/main" val="201450755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 xmlns:p14="http://schemas.microsoft.com/office/powerpoint/2010/main" val="10992433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12312452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23795576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 xmlns:p14="http://schemas.microsoft.com/office/powerpoint/2010/main" val="33430501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40677387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42650176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 xmlns:p14="http://schemas.microsoft.com/office/powerpoint/2010/main" val="56943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 xmlns:p14="http://schemas.microsoft.com/office/powerpoint/2010/main" val="271941122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 xmlns:p14="http://schemas.microsoft.com/office/powerpoint/2010/main" val="34876726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 xmlns:p14="http://schemas.microsoft.com/office/powerpoint/2010/main" val="125683416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 xmlns:p14="http://schemas.microsoft.com/office/powerpoint/2010/main" val="24710284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 xmlns:p14="http://schemas.microsoft.com/office/powerpoint/2010/main" val="327245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 xmlns:p14="http://schemas.microsoft.com/office/powerpoint/2010/main" val="14073436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 xmlns:p14="http://schemas.microsoft.com/office/powerpoint/2010/main" val="16337594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65660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 xmlns:a16="http://schemas.microsoft.com/office/drawing/2014/main" val="422065344"/>
                    </a:ext>
                  </a:extLst>
                </a:gridCol>
                <a:gridCol w="602028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 xmlns:a16="http://schemas.microsoft.com/office/drawing/2014/main" val="2771116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 xmlns:p14="http://schemas.microsoft.com/office/powerpoint/2010/main" val="247027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 xmlns:p14="http://schemas.microsoft.com/office/powerpoint/2010/main" val="3791859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033742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 xmlns:p14="http://schemas.microsoft.com/office/powerpoint/2010/main" val="52671317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791859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 xmlns:p14="http://schemas.microsoft.com/office/powerpoint/2010/main" val="6284208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 xmlns:p14="http://schemas.microsoft.com/office/powerpoint/2010/main" val="21202745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112307434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 xmlns:p14="http://schemas.microsoft.com/office/powerpoint/2010/main" val="424837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 xmlns:p14="http://schemas.microsoft.com/office/powerpoint/2010/main" val="198757294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 xmlns:p14="http://schemas.microsoft.com/office/powerpoint/2010/main" val="28374481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1488976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155589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grpSp>
        <p:nvGrpSpPr>
          <p:cNvPr id="14" name="Group 13">
            <a:extLst>
              <a:ext uri="{FF2B5EF4-FFF2-40B4-BE49-F238E27FC236}">
                <a16:creationId xmlns=""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21286054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8922953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40030544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42765679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35127623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 xmlns:p14="http://schemas.microsoft.com/office/powerpoint/2010/main" val="63361463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 xmlns:p14="http://schemas.microsoft.com/office/powerpoint/2010/main" val="76516013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 xmlns:p14="http://schemas.microsoft.com/office/powerpoint/2010/main" val="34775815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 xmlns:p14="http://schemas.microsoft.com/office/powerpoint/2010/main" val="34890793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247871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77638793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 xmlns:p14="http://schemas.microsoft.com/office/powerpoint/2010/main" val="16347508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 xmlns:a16="http://schemas.microsoft.com/office/drawing/2014/main" id="{8471E16C-E211-4A9A-AD8D-17EE0120DCD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 xmlns:p14="http://schemas.microsoft.com/office/powerpoint/2010/main" val="425392586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 xmlns:p14="http://schemas.microsoft.com/office/powerpoint/2010/main" val="27653062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 xmlns:p14="http://schemas.microsoft.com/office/powerpoint/2010/main" val="309994823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 xmlns:p14="http://schemas.microsoft.com/office/powerpoint/2010/main" val="13086893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 xmlns:p14="http://schemas.microsoft.com/office/powerpoint/2010/main" val="194756830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 xmlns:p14="http://schemas.microsoft.com/office/powerpoint/2010/main" val="35150338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 xmlns:p14="http://schemas.microsoft.com/office/powerpoint/2010/main" val="324718037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4964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 xmlns:p14="http://schemas.microsoft.com/office/powerpoint/2010/main" val="16692315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 xmlns:p14="http://schemas.microsoft.com/office/powerpoint/2010/main" val="299939162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 xmlns:p14="http://schemas.microsoft.com/office/powerpoint/2010/main" val="32378827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099579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3208391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 xmlns:p14="http://schemas.microsoft.com/office/powerpoint/2010/main" val="39065575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 xmlns:a16="http://schemas.microsoft.com/office/drawing/2014/main" val="422065344"/>
                    </a:ext>
                  </a:extLst>
                </a:gridCol>
                <a:gridCol w="562505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 xmlns:a16="http://schemas.microsoft.com/office/drawing/2014/main" val="35794912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 xmlns:p14="http://schemas.microsoft.com/office/powerpoint/2010/main" val="112327573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63785259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 xmlns:p14="http://schemas.microsoft.com/office/powerpoint/2010/main" val="314161963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0034728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 xmlns:p14="http://schemas.microsoft.com/office/powerpoint/2010/main" val="13878794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94111902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 xmlns:p14="http://schemas.microsoft.com/office/powerpoint/2010/main" val="153321004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515166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 xmlns:p14="http://schemas.microsoft.com/office/powerpoint/2010/main" val="34160298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 xmlns:p14="http://schemas.microsoft.com/office/powerpoint/2010/main" val="3648306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11567117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 xmlns:p14="http://schemas.microsoft.com/office/powerpoint/2010/main" val="9781476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7840464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 xmlns:p14="http://schemas.microsoft.com/office/powerpoint/2010/main" val="26900887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239574532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9865359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925DDD78-18ED-4611-90A0-EDB1B4C38503}"/>
              </a:ext>
            </a:extLst>
          </p:cNvPr>
          <p:cNvGraphicFramePr>
            <a:graphicFrameLocks noGrp="1"/>
          </p:cNvGraphicFramePr>
          <p:nvPr>
            <p:extLst>
              <p:ext uri="{D42A27DB-BD31-4B8C-83A1-F6EECF244321}">
                <p14:modId xmlns=""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 xmlns:a16="http://schemas.microsoft.com/office/drawing/2014/main" val="3114213069"/>
                    </a:ext>
                  </a:extLst>
                </a:gridCol>
                <a:gridCol w="4008445">
                  <a:extLst>
                    <a:ext uri="{9D8B030D-6E8A-4147-A177-3AD203B41FA5}">
                      <a16:colId xmlns="" xmlns:a16="http://schemas.microsoft.com/office/drawing/2014/main" val="987736521"/>
                    </a:ext>
                  </a:extLst>
                </a:gridCol>
                <a:gridCol w="4008445">
                  <a:extLst>
                    <a:ext uri="{9D8B030D-6E8A-4147-A177-3AD203B41FA5}">
                      <a16:colId xmlns=""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 xmlns:a16="http://schemas.microsoft.com/office/drawing/2014/main" val="2065540270"/>
                  </a:ext>
                </a:extLst>
              </a:tr>
            </a:tbl>
          </a:graphicData>
        </a:graphic>
      </p:graphicFrame>
    </p:spTree>
    <p:extLst>
      <p:ext uri="{BB962C8B-B14F-4D97-AF65-F5344CB8AC3E}">
        <p14:creationId xmlns="" xmlns:p14="http://schemas.microsoft.com/office/powerpoint/2010/main" val="158597650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 xmlns:p14="http://schemas.microsoft.com/office/powerpoint/2010/main" val="4136687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 xmlns:p14="http://schemas.microsoft.com/office/powerpoint/2010/main" val="3265768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 xmlns:p14="http://schemas.microsoft.com/office/powerpoint/2010/main" val="403456870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 xmlns:p14="http://schemas.microsoft.com/office/powerpoint/2010/main" val="33993179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 xmlns:p14="http://schemas.microsoft.com/office/powerpoint/2010/main" val="13333517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60438917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 xmlns:p14="http://schemas.microsoft.com/office/powerpoint/2010/main" val="3391733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4440024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9159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 xmlns:p14="http://schemas.microsoft.com/office/powerpoint/2010/main" val="26627202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 xmlns:p14="http://schemas.microsoft.com/office/powerpoint/2010/main" val="414866582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312094773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 xmlns:p14="http://schemas.microsoft.com/office/powerpoint/2010/main" val="512018276"/>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 xmlns:p14="http://schemas.microsoft.com/office/powerpoint/2010/main" val="448656043"/>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8905383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5656205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 xmlns:p14="http://schemas.microsoft.com/office/powerpoint/2010/main" val="370746508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 xmlns:p14="http://schemas.microsoft.com/office/powerpoint/2010/main" val="3323614553"/>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042313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 xmlns:a16="http://schemas.microsoft.com/office/drawing/2014/main" val="133407038"/>
                    </a:ext>
                  </a:extLst>
                </a:gridCol>
                <a:gridCol w="5940660">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 xmlns:a16="http://schemas.microsoft.com/office/drawing/2014/main" val="3417188898"/>
                  </a:ext>
                </a:extLst>
              </a:tr>
            </a:tbl>
          </a:graphicData>
        </a:graphic>
      </p:graphicFrame>
    </p:spTree>
    <p:extLst>
      <p:ext uri="{BB962C8B-B14F-4D97-AF65-F5344CB8AC3E}">
        <p14:creationId xmlns="" xmlns:p14="http://schemas.microsoft.com/office/powerpoint/2010/main" val="151076380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extLst>
              <p:ext uri="{D42A27DB-BD31-4B8C-83A1-F6EECF244321}">
                <p14:modId xmlns=""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 xmlns:a16="http://schemas.microsoft.com/office/drawing/2014/main" val="133407038"/>
                    </a:ext>
                  </a:extLst>
                </a:gridCol>
                <a:gridCol w="5976664">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1580569957"/>
                  </a:ext>
                </a:extLst>
              </a:tr>
            </a:tbl>
          </a:graphicData>
        </a:graphic>
      </p:graphicFrame>
    </p:spTree>
    <p:extLst>
      <p:ext uri="{BB962C8B-B14F-4D97-AF65-F5344CB8AC3E}">
        <p14:creationId xmlns="" xmlns:p14="http://schemas.microsoft.com/office/powerpoint/2010/main" val="2088446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 xmlns:p14="http://schemas.microsoft.com/office/powerpoint/2010/main" val="15221312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 xmlns:a16="http://schemas.microsoft.com/office/drawing/2014/main" id="{0E057382-20E0-47B5-97F3-35F8E0D113B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 xmlns:p14="http://schemas.microsoft.com/office/powerpoint/2010/main" val="24065616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5254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 xmlns:p14="http://schemas.microsoft.com/office/powerpoint/2010/main" val="885485736"/>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 xmlns:a16="http://schemas.microsoft.com/office/drawing/2014/main" val="20000"/>
                    </a:ext>
                  </a:extLst>
                </a:gridCol>
                <a:gridCol w="5976468">
                  <a:extLst>
                    <a:ext uri="{9D8B030D-6E8A-4147-A177-3AD203B41FA5}">
                      <a16:colId xmlns=""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7"/>
                  </a:ext>
                </a:extLst>
              </a:tr>
            </a:tbl>
          </a:graphicData>
        </a:graphic>
      </p:graphicFrame>
      <p:sp>
        <p:nvSpPr>
          <p:cNvPr id="2" name="Rectangle 1">
            <a:extLst>
              <a:ext uri="{FF2B5EF4-FFF2-40B4-BE49-F238E27FC236}">
                <a16:creationId xmlns=""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 xmlns:p14="http://schemas.microsoft.com/office/powerpoint/2010/main" val="4127556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 xmlns:p14="http://schemas.microsoft.com/office/powerpoint/2010/main" val="9510732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 xmlns:p14="http://schemas.microsoft.com/office/powerpoint/2010/main" val="389621667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35844286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 xmlns:a16="http://schemas.microsoft.com/office/drawing/2014/main" id="{EC64E0E2-04F5-4103-9693-4DA2EA5AB497}"/>
              </a:ext>
            </a:extLst>
          </p:cNvPr>
          <p:cNvGraphicFramePr>
            <a:graphicFrameLocks noGrp="1"/>
          </p:cNvGraphicFramePr>
          <p:nvPr>
            <p:extLst>
              <p:ext uri="{D42A27DB-BD31-4B8C-83A1-F6EECF244321}">
                <p14:modId xmlns=""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 xmlns:a16="http://schemas.microsoft.com/office/drawing/2014/main" val="438212384"/>
                    </a:ext>
                  </a:extLst>
                </a:gridCol>
                <a:gridCol w="2198335">
                  <a:extLst>
                    <a:ext uri="{9D8B030D-6E8A-4147-A177-3AD203B41FA5}">
                      <a16:colId xmlns=""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4203084677"/>
                  </a:ext>
                </a:extLst>
              </a:tr>
            </a:tbl>
          </a:graphicData>
        </a:graphic>
      </p:graphicFrame>
      <p:sp>
        <p:nvSpPr>
          <p:cNvPr id="10" name="Rectangle 9">
            <a:extLst>
              <a:ext uri="{FF2B5EF4-FFF2-40B4-BE49-F238E27FC236}">
                <a16:creationId xmlns=""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29464057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90867389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 xmlns:p14="http://schemas.microsoft.com/office/powerpoint/2010/main" val="4805268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 xmlns:p14="http://schemas.microsoft.com/office/powerpoint/2010/main" val="459685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087661726"/>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 xmlns:p14="http://schemas.microsoft.com/office/powerpoint/2010/main" val="13382270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 xmlns:p14="http://schemas.microsoft.com/office/powerpoint/2010/main" val="174354364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 xmlns:p14="http://schemas.microsoft.com/office/powerpoint/2010/main" val="17732005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 xmlns:p14="http://schemas.microsoft.com/office/powerpoint/2010/main" val="249524558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 xmlns:p14="http://schemas.microsoft.com/office/powerpoint/2010/main" val="267880681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22486638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498136785"/>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1666135630"/>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248330941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119565125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358673437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 xmlns:p14="http://schemas.microsoft.com/office/powerpoint/2010/main" val="387461886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72574476"/>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3113369704"/>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1764902352"/>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660083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1922934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 xmlns:p14="http://schemas.microsoft.com/office/powerpoint/2010/main" val="3362904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 xmlns:p14="http://schemas.microsoft.com/office/powerpoint/2010/main" val="6838926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 xmlns:p14="http://schemas.microsoft.com/office/powerpoint/2010/main" val="369113892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6351979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 xmlns:p14="http://schemas.microsoft.com/office/powerpoint/2010/main" val="242564415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 xmlns:p14="http://schemas.microsoft.com/office/powerpoint/2010/main" val="33330215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74860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1980851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927807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845775266"/>
              </p:ext>
            </p:extLst>
          </p:nvPr>
        </p:nvGraphicFramePr>
        <p:xfrm>
          <a:off x="7464152" y="730622"/>
          <a:ext cx="4680520" cy="762000"/>
        </p:xfrm>
        <a:graphic>
          <a:graphicData uri="http://schemas.openxmlformats.org/drawingml/2006/table">
            <a:tbl>
              <a:tblPr/>
              <a:tblGrid>
                <a:gridCol w="468052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 xmlns:a16="http://schemas.microsoft.com/office/drawing/2014/main" val="20000"/>
                    </a:ext>
                  </a:extLst>
                </a:gridCol>
                <a:gridCol w="444584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graphicFrame>
        <p:nvGraphicFramePr>
          <p:cNvPr id="10" name="Table 10">
            <a:extLst>
              <a:ext uri="{FF2B5EF4-FFF2-40B4-BE49-F238E27FC236}">
                <a16:creationId xmlns="" xmlns:a16="http://schemas.microsoft.com/office/drawing/2014/main" id="{3F172B1E-4033-426E-BFBA-4A88D0906D67}"/>
              </a:ext>
            </a:extLst>
          </p:cNvPr>
          <p:cNvGraphicFramePr>
            <a:graphicFrameLocks noGrp="1"/>
          </p:cNvGraphicFramePr>
          <p:nvPr>
            <p:extLst>
              <p:ext uri="{D42A27DB-BD31-4B8C-83A1-F6EECF244321}">
                <p14:modId xmlns=""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 xmlns:a16="http://schemas.microsoft.com/office/drawing/2014/main" val="1380068625"/>
                    </a:ext>
                  </a:extLst>
                </a:gridCol>
                <a:gridCol w="3310749">
                  <a:extLst>
                    <a:ext uri="{9D8B030D-6E8A-4147-A177-3AD203B41FA5}">
                      <a16:colId xmlns=""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 xmlns:a16="http://schemas.microsoft.com/office/drawing/2014/main" val="485078474"/>
                  </a:ext>
                </a:extLst>
              </a:tr>
            </a:tbl>
          </a:graphicData>
        </a:graphic>
      </p:graphicFrame>
      <p:graphicFrame>
        <p:nvGraphicFramePr>
          <p:cNvPr id="12" name="Table 11">
            <a:extLst>
              <a:ext uri="{FF2B5EF4-FFF2-40B4-BE49-F238E27FC236}">
                <a16:creationId xmlns="" xmlns:a16="http://schemas.microsoft.com/office/drawing/2014/main" id="{B49C3EEB-4DB9-432E-8F3C-A19C6AA9D636}"/>
              </a:ext>
            </a:extLst>
          </p:cNvPr>
          <p:cNvGraphicFramePr>
            <a:graphicFrameLocks noGrp="1"/>
          </p:cNvGraphicFramePr>
          <p:nvPr>
            <p:extLst>
              <p:ext uri="{D42A27DB-BD31-4B8C-83A1-F6EECF244321}">
                <p14:modId xmlns=""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15" name="Title 1">
            <a:extLst>
              <a:ext uri="{FF2B5EF4-FFF2-40B4-BE49-F238E27FC236}">
                <a16:creationId xmlns=""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 xmlns:p14="http://schemas.microsoft.com/office/powerpoint/2010/main" val="34651244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7884427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 xmlns:p14="http://schemas.microsoft.com/office/powerpoint/2010/main" val="1692582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 xmlns:p14="http://schemas.microsoft.com/office/powerpoint/2010/main" val="161780597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261256641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8432292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403486570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 xmlns:p14="http://schemas.microsoft.com/office/powerpoint/2010/main" val="2006879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 xmlns:p14="http://schemas.microsoft.com/office/powerpoint/2010/main" val="12084449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77807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 xmlns:p14="http://schemas.microsoft.com/office/powerpoint/2010/main" val="30306279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34693961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5631398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401276413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998519304"/>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 xmlns:p14="http://schemas.microsoft.com/office/powerpoint/2010/main" val="3517273194"/>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 xmlns:p14="http://schemas.microsoft.com/office/powerpoint/2010/main" val="122218423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 xmlns:p14="http://schemas.microsoft.com/office/powerpoint/2010/main" val="208104543"/>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 xmlns:p14="http://schemas.microsoft.com/office/powerpoint/2010/main" val="346442217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4780163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 xmlns:p14="http://schemas.microsoft.com/office/powerpoint/2010/main" val="384456471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38409303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 xmlns:p14="http://schemas.microsoft.com/office/powerpoint/2010/main" val="306308074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834351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20269163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 xmlns:p14="http://schemas.microsoft.com/office/powerpoint/2010/main" val="10331776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25315400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 xmlns:p14="http://schemas.microsoft.com/office/powerpoint/2010/main" val="6450713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25941627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6154455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8727441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 xmlns:p14="http://schemas.microsoft.com/office/powerpoint/2010/main" val="24217466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 xmlns:p14="http://schemas.microsoft.com/office/powerpoint/2010/main" val="17843645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 xmlns:p14="http://schemas.microsoft.com/office/powerpoint/2010/main" val="282088400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 xmlns:p14="http://schemas.microsoft.com/office/powerpoint/2010/main" val="1440917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 xmlns:p14="http://schemas.microsoft.com/office/powerpoint/2010/main" val="202411739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 xmlns:p14="http://schemas.microsoft.com/office/powerpoint/2010/main" val="272211911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7716274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247590011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51071337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171483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0926326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 xmlns:p14="http://schemas.microsoft.com/office/powerpoint/2010/main" val="10926326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895543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 xmlns:p14="http://schemas.microsoft.com/office/powerpoint/2010/main" val="35734878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 xmlns:p14="http://schemas.microsoft.com/office/powerpoint/2010/main" val="450270051"/>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7075467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 xmlns:p14="http://schemas.microsoft.com/office/powerpoint/2010/main" val="215193652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 xmlns:p14="http://schemas.microsoft.com/office/powerpoint/2010/main" val="236735897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 xmlns:p14="http://schemas.microsoft.com/office/powerpoint/2010/main" val="375101055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 xmlns:p14="http://schemas.microsoft.com/office/powerpoint/2010/main" val="4100681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 xmlns:p14="http://schemas.microsoft.com/office/powerpoint/2010/main" val="9913310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1736466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10870096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 xmlns:p14="http://schemas.microsoft.com/office/powerpoint/2010/main" val="122582622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938133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 xmlns:p14="http://schemas.microsoft.com/office/powerpoint/2010/main" val="3674630210"/>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9005036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22243082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6326785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5739115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 xmlns:p14="http://schemas.microsoft.com/office/powerpoint/2010/main" val="277860830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 xmlns:p14="http://schemas.microsoft.com/office/powerpoint/2010/main" val="4242655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 xmlns:a16="http://schemas.microsoft.com/office/drawing/2014/main" val="20000"/>
                    </a:ext>
                  </a:extLst>
                </a:gridCol>
                <a:gridCol w="1637785">
                  <a:extLst>
                    <a:ext uri="{9D8B030D-6E8A-4147-A177-3AD203B41FA5}">
                      <a16:colId xmlns="" xmlns:a16="http://schemas.microsoft.com/office/drawing/2014/main" val="20001"/>
                    </a:ext>
                  </a:extLst>
                </a:gridCol>
                <a:gridCol w="3886200">
                  <a:extLst>
                    <a:ext uri="{9D8B030D-6E8A-4147-A177-3AD203B41FA5}">
                      <a16:colId xmlns="" xmlns:a16="http://schemas.microsoft.com/office/drawing/2014/main" val="20002"/>
                    </a:ext>
                  </a:extLst>
                </a:gridCol>
                <a:gridCol w="1600200">
                  <a:extLst>
                    <a:ext uri="{9D8B030D-6E8A-4147-A177-3AD203B41FA5}">
                      <a16:colId xmlns=""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 xmlns:a16="http://schemas.microsoft.com/office/drawing/2014/main" val="20000"/>
                    </a:ext>
                  </a:extLst>
                </a:gridCol>
                <a:gridCol w="1638039">
                  <a:extLst>
                    <a:ext uri="{9D8B030D-6E8A-4147-A177-3AD203B41FA5}">
                      <a16:colId xmlns="" xmlns:a16="http://schemas.microsoft.com/office/drawing/2014/main" val="20001"/>
                    </a:ext>
                  </a:extLst>
                </a:gridCol>
                <a:gridCol w="3888000">
                  <a:extLst>
                    <a:ext uri="{9D8B030D-6E8A-4147-A177-3AD203B41FA5}">
                      <a16:colId xmlns="" xmlns:a16="http://schemas.microsoft.com/office/drawing/2014/main" val="20002"/>
                    </a:ext>
                  </a:extLst>
                </a:gridCol>
                <a:gridCol w="1602000">
                  <a:extLst>
                    <a:ext uri="{9D8B030D-6E8A-4147-A177-3AD203B41FA5}">
                      <a16:colId xmlns=""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 xmlns:a16="http://schemas.microsoft.com/office/drawing/2014/main" val="20000"/>
                    </a:ext>
                  </a:extLst>
                </a:gridCol>
                <a:gridCol w="1637740">
                  <a:extLst>
                    <a:ext uri="{9D8B030D-6E8A-4147-A177-3AD203B41FA5}">
                      <a16:colId xmlns="" xmlns:a16="http://schemas.microsoft.com/office/drawing/2014/main" val="20001"/>
                    </a:ext>
                  </a:extLst>
                </a:gridCol>
                <a:gridCol w="3888000">
                  <a:extLst>
                    <a:ext uri="{9D8B030D-6E8A-4147-A177-3AD203B41FA5}">
                      <a16:colId xmlns="" xmlns:a16="http://schemas.microsoft.com/office/drawing/2014/main" val="20002"/>
                    </a:ext>
                  </a:extLst>
                </a:gridCol>
                <a:gridCol w="1602000">
                  <a:extLst>
                    <a:ext uri="{9D8B030D-6E8A-4147-A177-3AD203B41FA5}">
                      <a16:colId xmlns=""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508743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a:extLst>
              <a:ext uri="{FF2B5EF4-FFF2-40B4-BE49-F238E27FC236}">
                <a16:creationId xmlns=""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 xmlns:p14="http://schemas.microsoft.com/office/powerpoint/2010/main" val="3830724470"/>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 xmlns:p14="http://schemas.microsoft.com/office/powerpoint/2010/main" val="180207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117102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 xmlns:p14="http://schemas.microsoft.com/office/powerpoint/2010/main" val="2810628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 xmlns:p14="http://schemas.microsoft.com/office/powerpoint/2010/main" val="167128863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 xmlns:p14="http://schemas.microsoft.com/office/powerpoint/2010/main" val="1645402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1114815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 xmlns:p14="http://schemas.microsoft.com/office/powerpoint/2010/main" val="1497936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 xmlns:p14="http://schemas.microsoft.com/office/powerpoint/2010/main" val="105294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 xmlns:p14="http://schemas.microsoft.com/office/powerpoint/2010/main" val="1415780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 xmlns:a16="http://schemas.microsoft.com/office/drawing/2014/main" id="{0A905794-DFE4-4B6E-A79A-A7FCD97D4DE8}"/>
              </a:ext>
            </a:extLst>
          </p:cNvPr>
          <p:cNvGraphicFramePr>
            <a:graphicFrameLocks noGrp="1"/>
          </p:cNvGraphicFramePr>
          <p:nvPr>
            <p:extLst>
              <p:ext uri="{D42A27DB-BD31-4B8C-83A1-F6EECF244321}">
                <p14:modId xmlns=""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 xmlns:a16="http://schemas.microsoft.com/office/drawing/2014/main" val="1085403226"/>
                    </a:ext>
                  </a:extLst>
                </a:gridCol>
                <a:gridCol w="1584176">
                  <a:extLst>
                    <a:ext uri="{9D8B030D-6E8A-4147-A177-3AD203B41FA5}">
                      <a16:colId xmlns=""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3401233862"/>
                  </a:ext>
                </a:extLst>
              </a:tr>
            </a:tbl>
          </a:graphicData>
        </a:graphic>
      </p:graphicFrame>
    </p:spTree>
    <p:extLst>
      <p:ext uri="{BB962C8B-B14F-4D97-AF65-F5344CB8AC3E}">
        <p14:creationId xmlns="" xmlns:p14="http://schemas.microsoft.com/office/powerpoint/2010/main" val="56203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 xmlns:p14="http://schemas.microsoft.com/office/powerpoint/2010/main" val="2733507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 xmlns:a16="http://schemas.microsoft.com/office/drawing/2014/main" val="20000"/>
                    </a:ext>
                  </a:extLst>
                </a:gridCol>
                <a:gridCol w="5162065">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197419777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398438181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 xmlns:p14="http://schemas.microsoft.com/office/powerpoint/2010/main" val="127992435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 xmlns:p14="http://schemas.microsoft.com/office/powerpoint/2010/main" val="268954052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 xmlns:p14="http://schemas.microsoft.com/office/powerpoint/2010/main" val="165612335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4034996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 xmlns:p14="http://schemas.microsoft.com/office/powerpoint/2010/main" val="38680288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 xmlns:p14="http://schemas.microsoft.com/office/powerpoint/2010/main" val="1524733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 xmlns:p14="http://schemas.microsoft.com/office/powerpoint/2010/main" val="25050488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45221</TotalTime>
  <Words>52308</Words>
  <Application>Microsoft Office PowerPoint</Application>
  <PresentationFormat>Custom</PresentationFormat>
  <Paragraphs>7569</Paragraphs>
  <Slides>590</Slides>
  <Notes>33</Notes>
  <HiddenSlides>97</HiddenSlides>
  <MMClips>0</MMClips>
  <ScaleCrop>false</ScaleCrop>
  <HeadingPairs>
    <vt:vector size="4" baseType="variant">
      <vt:variant>
        <vt:lpstr>Theme</vt:lpstr>
      </vt:variant>
      <vt:variant>
        <vt:i4>1</vt:i4>
      </vt:variant>
      <vt:variant>
        <vt:lpstr>Slide Titles</vt:lpstr>
      </vt:variant>
      <vt:variant>
        <vt:i4>590</vt:i4>
      </vt:variant>
    </vt:vector>
  </HeadingPairs>
  <TitlesOfParts>
    <vt:vector size="591"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Entity Relationship Diagram (ER Diagram)</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SHOW ENGINES Syntax</vt:lpstr>
      <vt:lpstr>ENGINES</vt:lpstr>
      <vt:lpstr>ENGINES</vt:lpstr>
      <vt:lpstr>ENGINES</vt:lpstr>
      <vt:lpstr>Slide 93</vt:lpstr>
      <vt:lpstr>SHOW DATABASES Syntax</vt:lpstr>
      <vt:lpstr>Slide 95</vt:lpstr>
      <vt:lpstr>USE DATABASES Syntax</vt:lpstr>
      <vt:lpstr>Slide 97</vt:lpstr>
      <vt:lpstr>Slide 98</vt:lpstr>
      <vt:lpstr>Slide 99</vt:lpstr>
      <vt:lpstr>Slide 100</vt:lpstr>
      <vt:lpstr>Slide 101</vt:lpstr>
      <vt:lpstr>Slide 102</vt:lpstr>
      <vt:lpstr>Slide 103</vt:lpstr>
      <vt:lpstr>Slide 104</vt:lpstr>
      <vt:lpstr>Slide 105</vt:lpstr>
      <vt:lpstr>Slide 106</vt:lpstr>
      <vt:lpstr>EMP &amp; DEPT Table structure</vt:lpstr>
      <vt:lpstr>SHOW COLUMNS Syntax</vt:lpstr>
      <vt:lpstr>Slide 109</vt:lpstr>
      <vt:lpstr>SHOW TABLES Syntax</vt:lpstr>
      <vt:lpstr>Slide 111</vt:lpstr>
      <vt:lpstr>SHOW TABLES STATUS Syntax</vt:lpstr>
      <vt:lpstr>Slide 113</vt:lpstr>
      <vt:lpstr>SHOW VARIABLES Syntax</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SELECT CLAUSE</vt:lpstr>
      <vt:lpstr>Capabilities of    SELECT Statement</vt:lpstr>
      <vt:lpstr>Capabilities of    SELECT Statement</vt:lpstr>
      <vt:lpstr>Capabilities of    SELECT Statement</vt:lpstr>
      <vt:lpstr>Capabilities of    SELECT Statement</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SELECT CLAUSE</vt:lpstr>
      <vt:lpstr>Capabilities of    SELECT Statement</vt:lpstr>
      <vt:lpstr>Capabilities of    SELECT Statement</vt:lpstr>
      <vt:lpstr>Capabilities of    SELECT Statement</vt:lpstr>
      <vt:lpstr>Capabilities of    SELECT Statement</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SHOW CREATE VIEW Syntax</vt:lpstr>
      <vt:lpstr>Slide 469</vt:lpstr>
      <vt:lpstr>Slide 470</vt:lpstr>
      <vt:lpstr>Slide 471</vt:lpstr>
      <vt:lpstr>Slide 472</vt:lpstr>
      <vt:lpstr>Slide 473</vt:lpstr>
      <vt:lpstr>SHOW INDEX Syntax</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administrator</cp:lastModifiedBy>
  <cp:revision>10472</cp:revision>
  <dcterms:created xsi:type="dcterms:W3CDTF">2015-10-09T06:09:34Z</dcterms:created>
  <dcterms:modified xsi:type="dcterms:W3CDTF">2022-10-01T14:50:09Z</dcterms:modified>
</cp:coreProperties>
</file>